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ல் நேரம் பறந்திடும் அம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ும் செய்ய முடி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ச்சாம பயங்கரத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ும் செய்ய முடி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ில் நடமாடும் கொள்ளை நோ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ும் செய்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த்தியான பாழாக்கும் சங்கா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ும் செய்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த்தின் கெபியில் 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ந்திடவே நான் பயந்திட மா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ாக்கக் காத்தர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விரமாய் தீவிரித்தெ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ட வந்திட வந்திடும் தேவன் உண்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ின் சூழையில் நடு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ந்திடவே நான் எரிந்திட மா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த்திற்குள் மறைத்துக்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காக்கும் தேவன் உண்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என்னை 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ப்பகல் கண்ணுரங்க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ணிப் போல 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ால்கள் கல்லில் இடற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கள் கொண்டு 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டுத்து உறங்க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கண்ணுறங்காமல் 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2026-06-15T12:10:22Z</dcterms:created>
  <dcterms:modified xsi:type="dcterms:W3CDTF">2026-06-15T12:10:22Z</dcterms:modified>
  <dc:title>துதிப் பாடல்கள் : 931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