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aviour stands at thy door to-night, 
And is seeking thy heart to win ; 
The world for awhile has withdrawn its 
Wilt thou open and let Him in? [light : 
He has travelled afar on a lonely road, 
In sorrow and agony ; 
He has borne sin's heavy crushing load, 
All, all for the sake of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. . . Him in, . . . let . . . Him in ; . . . 
O - - pen the door . . and let . . Him come 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tands to plead with thee to-night, 
While the dews of the evening fall ; 
O'er the moaning and surging waves of life,
Dost thou hear His yearning call 
He will free thy soul from the chains of earth, 
From its sorrow, its care, and sin; 
He will give thee joy for its hollow mirth : 
Wilt thou open and let Him 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the glorious heights of heaven He came, 
To seek thee and to save ; 
But the world it gave Him a cross of shame, 
And a lonely borrowed grave ;
He left His radiant home above 
To bear thy load of sin ; 
He died to prove His deep, deep love: 
Wilt thou open and let Him in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hast wandered far in the paths of sin,
Thou art weary, and sad, and lone; 
But His blood can cleanse, and His love 
can win : 
Wilt thou make Him now thine own ? 
The world has given thee care and pain, 
And mocked thee with its sin ;  
He will give the treasures of priceless gain :
Wilt thou open and let Him in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2026-09-15T17:34:08Z</dcterms:created>
  <dcterms:modified xsi:type="dcterms:W3CDTF">2026-09-15T17:34:08Z</dcterms:modified>
  <dc:title>Hymn : 1193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