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 தந்தை உந்தம் சன்னதி முன்னின்று (2)
சொன்ன வாக்குத்தத்த மல்லாது, இப்போ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காரத்தி னின்றும் , பவப் பேய்
அடிமைத் தனத்தி னின்றும் , (2)
சொந்த ரத்தக் கிரயத்தால் எனைமீட்ட (2)
எந்தையே , உந்தனுக்கிதோ ! படைக்கி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ம சரீரமதை உமக்கு
ஆதீன மாக்கி வைத்தேன்; (2)
பாத்ரமதாய் அதை பாவித்துக் கொள்ளக் (2)
காத்திருக்கின்றேன், கருணைசெய் , தேவா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தியி னாயுதமாய் அவயவம்
நேர்ந்து விட்டேன் உமக்கு; (2)
ஜோதி பரிசுத்த ராலய மாகவே (2)
சொந்தமாய்த் தந்தேன் என்றன் சரீரத்தை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2026-09-15T18:04:32Z</dcterms:created>
  <dcterms:modified xsi:type="dcterms:W3CDTF">2026-09-15T18:04:32Z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