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க்கும் கர்த்தத்துவத்த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யிலும் மறும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ிற்க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ீர் ஸ்தோத்தர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வாசிப்போர் ஸ்தோத்தர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ிற்க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எல்லாவற்ற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நாமம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ிற்கும் மேலான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ைத்தனத்திற்கும் அதிகாரத்த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பிசாசின் தந்திரத்த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ிற்க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2026-07-30T21:39:24Z</dcterms:created>
  <dcterms:modified xsi:type="dcterms:W3CDTF">2026-07-30T21:39:24Z</dcterms:modified>
  <dc:title>துதிப் பாடல்கள் : 497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