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ாதி சிநேகத்தால்
என்னை நேசித்தீரைய்யா
காருண்யத்தினால்
என்னை இழுத்துக் கொண்ட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அன்பு பெரியது
உங்க இரக்கம் பெரியது
உங்க கிருபை பெரியது
உங்க தயவு பெரிய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ாதையாய் அலைந்த
என்னை தேடி வந்தீரே
அன்பு காட்டி அரவணைத்து
காத்துக் கொண்டீரே - உ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லையில்லாதா உலகத்தில்
அலைந்தேனய்யா
நிகரில்லாத இயேசுவே
அனைத்துக் கொண்டீரே - உ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யின் கருவில் தோன்றுமுன்னே
தெரிந்துக் கொண்டீரே
தாயைப் போல ஆற்றி தேற்றி
அரவணைத்தீரே - உ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டத்தி வந்த பாதைகளை
நினைக்கும் போதெல்லாம்
கண்ணீரோடு நன்றி சொல்லி
துதிக்கிறேனைய்யா - உ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ர்த்தர் செய்ய நினைத்தது
தடைபடவில்லை
சகலத்தையும் நன்மையாக
செய்து முடித்தீரே - உ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2026-07-30T19:57:45Z</dcterms:created>
  <dcterms:modified xsi:type="dcterms:W3CDTF">2026-07-30T19:57:45Z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