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யமே நீ பாடு
சுகம் கொடுத்தாரே
பெலன் அளித்தாரே - நம்
தேவன் செய்த நன்மைக்காக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ல்லா தீங்குக்கும் விலக்கி என்னை
கண்ணின் மணிபோல் காத்தாரே
துங்காமல் உறங்காமல் எங்நேரமும்
அருகில் இருந்து பார்த்தாரே
காக்கும் தெய்வம் இயேசு
காண்கின்ற தேவன் இயேச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ாங்க முடியா பெலவீனத்தில்
வேதனை படுக்கை வியாதியினில்
நோய்களையெல்லாம் சுமந்தாரே
அற்புத விடுதலை தந்தாரே
தாங்கும் தெய்வம் இயேசு
சுகம் கொடுத்த தேவன் இயேச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ஆயிரமாயிரம் ஆலோசனை
நெருக்கத்தின் நேரம் கொடுத்தாரே
ஒவ்வொரு நாளும் நான் நடக்கும்
பாதையும் அவரே காட்டினாரே
நல்ல மேய்ப்பர் இயேசு
வழி நடத்தும் தேவன் இயேச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ஜீவன் சுகம் பெலன் எனக்கு தந்து
அனுதினமும் புது கிருபை தந்து
என் ஆயுள் நாட்களை அன்றாடமும்
கூட்டி கொடுத்து காத்தாரே
அவரை புகழ்ந்து பாடு
செய்த செயலை நினைத்து பார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2026-06-15T12:13:17Z</dcterms:created>
  <dcterms:modified xsi:type="dcterms:W3CDTF">2026-06-15T12:13:17Z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