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there is above all others,
Oh, how He loves !
His is love beyond a brother's,
Oh, how He loves !
Earthly friends may fail or leave us,
One day soothe, the next day grieve us;
But this Friend will ne'er deceive us ,
Oh, how He loves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is eternal life to know Him,
Oh, how He loves ! [Him,
Think, oh think,how much we owe
Oh, how He loves !
With His precious blood He bought us,
In the wilderness He sought us,
To His fold He safely brought us,
Oh, how He loves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lessed Jesus ! would you know
Oh, how He loves ! [Him 1
Give yourselves entirely to Him,
Oh, how He loves !
Think no longer of the morrow,
From the past new courage borrow,
Jesus carries all your sorrow :
Oh, how He loves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ll your sins shall be forgiven,
Oh, how He loves !
Backward shall your foes be driven,
Oh, how He loves !
Best of blessings He'll provide you,
Naught but good shall e'er betide you,
Safe to gloryHe will guide you,
Oh, how He loves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2026-09-14T11:45:27Z</dcterms:created>
  <dcterms:modified xsi:type="dcterms:W3CDTF">2026-09-14T11:45:27Z</dcterms:modified>
  <dc:title>Hymn : 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