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, என் மன்றாட்டு எனக்கு அருளப்பட்டு, நான் வாஞ்சிப்பதை தேவன் எனக்குத் தந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் என்னை நொறுக்கச் சித்தமாய், தம்முடைய கையை நீட்டி என்னைத் துண்டித்துப்போட்டால் நலமாய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ாவது எனக்கு ஆறுதல் இருக்குமே; அப்பொழுது என்னைத் தப்பவிடாத நோவிலே மரத்திருப்பேன்; பரிசுத்தருடைய வார்த்தைகளை நான் மறைத்து வைக்கவில்லை, அவர் என்னைத் தப்பவிடார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ாவது எனக்கு ஆறுதல் இருக்குமே; அப்பொழுது என்னைத் தப்பவிடாத நோவிலே மரத்திருப்பேன்; பரிசுத்தருடைய வார்த்தைகளை நான் மறைத்து வைக்கவில்லை, அவர் என்னைத் தப்பவிடார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காத்துக்கொண்டிருக்க என் பெலன் எம்மாத்திரம்? என் ஜீவனை நீடித்திருக்கப்பண்ண என் முடிவு எப்படிப் பட்டது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பெலன் கற்களின் பெலனோ? என் மாம்சம் வெண்கலமோ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க்கு உதவியானது ஒன்றும் இல்லையல்லவோ? சகாயம் என்னைவிட்டு நீங்கிற்ற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பாதிக்கப்படுகிறவனுக்கு அவனுடைய சிநேகிதனால் தயை கிடைக்கவேண்டும், அவனோ சர்வவல்லவருக்குப் பயப்படாதேபோகி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பாதிக்கப்படுகிறவனுக்கு அவனுடைய சிநேகிதனால் தயை கிடைக்கவேண்டும், அவனோ சர்வவல்லவருக்குப் பயப்படாதேபோகி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சகோதரர் காட்டாறுபோல மோசம்பண்ணுகிறார்கள்; ஆறுகளின் வெள்ளத்தைப்போலக் கடந்துபோ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ு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ைகள் குளிர்காலப் பனிக்கட்டியினாலும், அதில் விழுந்திருக்கிற உறைந்த மழையிலும் கலங்கலாக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ஷ்ணங் கண்டவுடனே உருகி வற்றி, அனல் பட்டவுடனே தங்கள் ஸ்தலத்தில் உருவழிந்துபோகின்றன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ைகளுடைய வழிகளின் போக்குகள் இங்குமங்கும் பிரியும்; அவைகள் விருதாவிலே பரவி ஒன்றும் இல்லாமற்போ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மாவின் பயணக்காரர் தேடி, சேபாவின் பயணக்கூட்டங்கள் அவைகள்மேல் நம்பிக்கை வைத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ங்கள் இப்படி நம்பினதினாலே வெட்கப்படுகிறார்கள்; அவ்விடமட்டும் வந்து கலங்கிப்போகி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ே நீங்களும் இப்பொழுது ஒன்றுக்கும் உதவாமற்போனீர்கள்; என் ஆபத்தைக் கண்டு பயப்படுகிறீ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க்கு ஏதாகிலும் கொண்டுவாருங்கள் என்றும், உங்கள் ஆஸ்தியில் எனக்கு யாதொரு வெகுமானம் கொடுங்கள் என்றும்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ல்லது சத்துருவின் கைக்கு என்னைத் தப்புவியுங்கள், வல்லடிகாரரின் கைக்கு என்னை நீங்கலாக்கி மீட்டுவிடுங்கள் என்றும் நான் சொன்னதுண்டோ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க்கு உபதேசம் பண்ணுங்கள், நான் மவுனமாயிருப்பேனே; நான் எதிலே தவறினேனோ அதை எனக்குத் தெரியப்படுத்த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ெம்மையான வார்த்தைகளில் எவ்வளவு வல்லமை உண்டு? உங்கள் கடிந்து கொள்ளுதலினால் காரியமென்ன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சஞ்சலம் நிறுக்கப்பட்டு, என் நிர்ப்பந்தம் எல்லாம் தராசிலே வைக்கப்பட்டால் நலமாயிருக்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டிந்துகொள்ள நீங்கள் வார்த்தைகளை யோசித்து, நம்பிக்கையற்றவனுடைய வார்த்தைகளைக் காற்றிலே விட்டுவிடுகிறீ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டிந்துகொள்ள நீங்கள் வார்த்தைகளை யோசித்து, நம்பிக்கையற்றவனுடைய வார்த்தைகளைக் காற்றிலே விட்டுவிடுகிறீ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ப்படிச் செய்து திக்கற்றவன்மேலே நீங்கள் விழுந்து, உங்கள் சிநேகிதனுக்குப் படுகுழியை வெட்டுகிறீ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ப்போதும் உங்களுக்குச் சித்தமானால் என்னை நோக்கிப் பாருங்கள்; அப்பொழுது நான் பொய் சொல்லுகிறேனோ என்று உங்களுக்குப் பிரத்தியட்சமாய் விளங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ங்கள் திரும்புங்கள், அக்கிரமம் காணப்படாதிருக்கும்; திரும்புங்கள் என் நீதி அதிலே விளங்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நாவிலே அக்கிரமம் உண்டோ? என் வாய் ஆகாதவைகளைப் பகுத்தறியாத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து கடற்கரை மணலைப் பார்க்கிலும் பாரமாயிருக்கும்; ஆகையால் என் துக்கம் சொல்லிமுடியா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ர்வவல்லவரின் அம்புகள் எனக்குள் தைத்திருக்கிறது; அவைகளின் விஷம் என் உயிரைக் குடிக்கிறது; தேவனால் உண்டாகும் பயங்கரங்கள் எனக்கு முன்பாக அணியணியாய் நிற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ர்வவல்லவரின் அம்புகள் எனக்குள் தைத்திருக்கிறது; அவைகளின் விஷம் என் உயிரைக் குடிக்கிறது; தேவனால் உண்டாகும் பயங்கரங்கள் எனக்கு முன்பாக அணியணியாய் நிற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ுல்லிருக்கிற இடத்திலே காட்டுக்கழுதை கத்துமோ? தனக்குத் தீவனமிருக்கிற இடத்திலே எருது கதறுமோ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ருசியில்லாத பதார்த்தத்தை உப்பில்லாமல் சாப்பிடக்கூடுமோ? முட்டையின் வெள்ளைக்கருவில் சுவை உண்டோ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் வார்த்தைகளை என் ஆத்துமா தொடமாட்டேன் என்கிறது; அவைகள் அரோசிகமான போஜனம்போல் இ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h that I might have my request; and that God would grant me the thing that I long for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Even that it would please God to destroy me; that he would let loose his hand, and cut me off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should I yet have comfort; yea, I would harden myself in sorrow: let him not spare; for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not concealed the words of the Holy 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at is my strength, that I should hope? and what is mine end, that I should prolong my li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s my strength the strength of stones? or is my flesh of bras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s not my help in me? and is wisdom driven quite from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o him that is afflicted pity should be showed from his friend; but he forsakes the fea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My brethren have dealt deceitfully as a brook, and as the stream of brooks they pass awa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ut Job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ich are blackish by reason of the ice, and wherein the snow is hi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at time they wax warm, they vanish: when it is hot, they are consumed out of their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paths of their way are turned aside; they go to nothing, and per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troops of Tema looked, the companies of Sheba waited fo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y were confounded because they had hoped; they came thither, and were asha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now all of you are nothing; all of you see my casting down, and are afr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Did I say, Bring unto me? or, Give a reward for me of your substanc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Or, Deliver me from the enemy's hand? or, Redeem me from the hand of the might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each me, and I will hold my tongue: and cause me to understand wherein I have er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How forcible are right words! but what does your arguing repro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h that my grief were thoroughly weighed, and my calamity laid in the balances together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Do all of you imagine to reprove words, and the speeches of one that is desperate, which are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Yea, all of you overwhelm the fatherless, and all of you dig a pit for your frie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Now therefore be content, look upon me; for it is evident unto you if I l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Return, I pray you, let it not be iniquity; yea, return again, my righteousness is 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Is there iniquity in my tongue? cannot my taste discern perverse thing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now it would be heavier than the sand of the sea: therefore my words are swallowed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e arrows of the Almighty are within me, the poison whereof drinks up my spirit: the terr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God do set themselves in array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Does the wild ass bray when he has grass? or lows the ox over his fodd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Can that which is unpleasing be eaten without salt? or is there any taste in the white of an eg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things that my soul refused to touch are as my sorrowful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2026-06-03T15:17:23Z</dcterms:created>
  <dcterms:modified xsi:type="dcterms:W3CDTF">2026-06-03T15:17:23Z</dcterms:modified>
  <dc:title>யோபு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