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00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the land of fadeless day 
Lies  the city four-square  ; 
It shall never pass away, 
And there is  no night ther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d shall  wipe . . away all tears  ; . . 
There's no death, . . no pain, nor fears ; . . 
And they count . . not time by years, . . 
For there is ... no night ther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ll the gates of pearl are made 
In  the city four-square  ; 
All the streets with gold are laid, 
And there is  no night there.'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And the gates shall never close 
To  the city four-square, 
There life's crystal river flows, 
And there is  no night ther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re they need no sunshine bright 
In  the city four-square, 
For the Lamb is all the light, 
And there is  no night ther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2026-09-16T21:23:37Z</dcterms:created>
  <dcterms:modified xsi:type="dcterms:W3CDTF">2026-09-16T21:23:37Z</dcterms:modified>
  <dc:title>Hymn : 1012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