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presProps" Target="presProps.xml"/>
  <Relationship Id="rId33" Type="http://schemas.openxmlformats.org/officeDocument/2006/relationships/viewProps" Target="viewProps.xml"/>
  <Relationship Id="rId3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924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நாடு, நகரமோ, காடு மலைய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டித் தேடி ஓடியே நல் ஊழியம் செய்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ண்டழியும் மக்கள் மேல் மனதுருக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றிந்த சாட்சி கூறுவோம் – போர்வீ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ாகமோ, பசியோ நோக்கிட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லோக இன்ப துன்பமோ நெருங்கிட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ன் வைத்த காலையும் பின் வைத்திடாம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மும் முன்னேறி சேவிப்போம்- போர்வீ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ன்னத அழைப்பை என்றும் காத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ஊக்கமாய் உறுதியாய் தகுதி பெற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த்த சாட்சிக் கூட்டம் சத்திய பாத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ே அனலாய் நிலை நின்ற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ண்டவர் அருள் பொழிகுவார் – போர்வீ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சுத்த ஜீவியம் நற்சாட்சி பெற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்திய வழி நடக்கும் பக்தி நா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க்கு வரம் வல்லமை அடைந்த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 விசுவாச சேவையில் – போர்வீ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இயேசுவின் பின்னே ஓடிடுவோ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ுக்காய் ஜீவன் வைத்திடுவோமே –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ப்பிதாக்களுடன் ரத்த சாட்சி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்ப்பரித்துக் கூடி வாழுவோம் – போர்வீரரே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் தம்மைத் தத்தம் செய்து வீர சேவ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ீவன் சுகம் பெலன் யாவையும் ஈந்த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 சுவிசேஷம் ஓங்க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ஜாதி மதபேதம் முற்றும் நீங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ோதியாய்ப் பிறந்து லோகப் பாவம் போக்க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யில் மரித்தே உயித்தெழுந்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ின் நற்செய்தி சாற்றுவோம் – போர்வீர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4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9">
  <a:themeElements>
    <a:clrScheme name="Theme4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2026-07-31T18:36:09Z</dcterms:created>
  <dcterms:modified xsi:type="dcterms:W3CDTF">2026-07-31T18:36:09Z</dcterms:modified>
  <dc:title>துதிப் பாடல்கள் : 549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