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ு போன என்னை
உருவாக்கிட கூடும்
தள்ளப்பட்ட என்னை
தலைவனா ஆக்கிட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ால் கூடாதது ஒன்றுமில்ல
சிறியவனை ஆயிரமாய்
மாற்றிட கூடும்
எளியவனை சேற்றிலிருந்து
தூக்கிட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ால் கூடாதது ஒன்றுமில்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காண அற்புதங்கள்
செய்திட கூடும்
என் வேண்டுதல்கள் எல்லாம்
நிறைவேற்றிட கூ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2026-09-08T11:01:09Z</dcterms:created>
  <dcterms:modified xsi:type="dcterms:W3CDTF">2026-09-08T11:01:09Z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