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85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and is the song of the Easter morn, 
Victory is won ! victory is won ! 
Far o'er the hills with the light 'tis 
borne, 
Victory is won through Christ ! 
Chasing the shades of night away, 
Bringing the light of glorious day, 
Taking from Death his strength and sway, 
Victory is won through Christ 1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rand was the scene when the stone was rolled, 
Off from the sepulchre dark and cold : 
Angels alone could view that sight ; 
Man could not bear that vision bright ; 
Forth came the Conqueror armed with might, 
Victory is won through Christ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rand was the word that the women brought, 
Mingled with wonders, with glories fraught :
Seek not the living, the angels said, 
Seek not the living among the dead  ; 
Sorrow is past and night is fled, 
Victory is won through Christ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Grand is this truth, O saints, for you, 
Yours is the joy and the blessing too, 
Since Jesus took from Death bis key, 
He from the tomb will set us free ; 
And through all time and eternity, 
Victory is won through Christ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2026-07-30T14:38:04Z</dcterms:created>
  <dcterms:modified xsi:type="dcterms:W3CDTF">2026-07-30T14:38:04Z</dcterms:modified>
  <dc:title>Hymn : 1034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