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விஷயத்தில் ஒருவனும் மீறாமலும் தன் சகோதரனை வஞ்சியாமலும் இருக்கவேண்டும்; முன்னமே நாங்கள் உங்களுக்குச் சொல்லி, சாட்சியாக எச்சரித்தபடியே இப்படிப்பட்ட விஷயங்களெல்லாவற்றையுங்குறித்துக் கர்த்தர் நீதியைச் சரிக்கட்டுகிறவராயிருக்கி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வன் நம்மை அசுத்தத்திற்கல்ல பரிசுத்தத்திற்கே அழைத்திருக்கி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அசட்டைபண்ணுகிறவன் மனுஷரை அல்ல தமது பரிசுத்த ஆவியை நமக்குத் தந்தருளின தேவனையே அசட்டைபண்ணு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அசட்டைபண்ணுகிறவன் மனுஷரை அல்ல தமது பரிசுத்த ஆவியை நமக்குத் தந்தருளின தேவனையே அசட்டைபண்ணு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ோதர சிநேகத்தைக்குறித்து நான் உங்களுக்கு எழுதவேண்டுவதில்லை; நீங்கள் ஒருவரிலொருவர் அன்பாயிருக்கும்படிக்கு தேவனால் போதிக்கப்பட்டவர்களாயிருக்கிறீர்கள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கோதர சிநேகத்தைக்குறித்து நான் உங்களுக்கு எழுதவேண்டுவதில்லை; நீங்கள் ஒருவரிலொருவர் அன்பாயிருக்கும்படிக்கு தேவனால் போதிக்கப்பட்டவர்களாயிருக்கிறீர்கள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ப்படி நீங்கள் மக்கெதோனியா நாடெங்குமுள்ள சகோதரரெல்லாருக்கும் செய்துவருகிறீர்கள். சகோதரரே, அன்பிலே நீங்கள் இன்னும் அதிகமாய்ப் பெருகவும்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ப்படி நீங்கள் மக்கெதோனியா நாடெங்குமுள்ள சகோதரரெல்லாருக்கும் செய்துவருகிறீர்கள். சகோதரரே, அன்பிலே நீங்கள் இன்னும் அதிகமாய்ப் பெருகவும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ுறம்பேயிருக்கிறவர்களைப்பற்றி யோக்கியமாய் நடந்து, ஒன்றிலும் உங்களுக்குக் குறைவில்லாதிருக்கும்படிக்க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ுறம்பேயிருக்கிறவர்களைப்பற்றி யோக்கியமாய் நடந்து, ஒன்றிலும் உங்களுக்குக் குறைவில்லாதிருக்கும்படிக்க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சகோதரரே, நீங்கள் இன்னின்ன பிரகாரமாய் நடக்கவும், தேவனுக்குப் பிரியமாயிருக்கவும் வேண்டுமென்று, நீங்கள் எங்களால் கேட்டு ஏற்றுக்கொண்டபடியே, அதிகமதிகமாய்த் தேறும்படிக்கு, கர்த்தராகிய இயேசுவுக்குள் உங்களை வேண்டிக்கொண்டு புத்திசொல்லுகிற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ங்கள் உங்களுக்குக் கட்டளையிட்டபடியே, அமைதலுள்ளவர்களாயிருக்கும்படி நாடவும், உங்கள் சொந்த அலுவல்களைப் பார்க்கவும், உங்கள் சொந்தக் கைகளினாலே வேலைசெய்யவும் வேண்டுமென்று உங்களுக்குப் புத்திசொல்லு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, சகோதரரே, நித்திரையடைந்தவர்களினிமித்தம் நீங்கள் நம்பிக்கையற்றவர்களான மற்றவர்களைப் போலத் துக்கித்து, அறிவில்லாதிருக்க எனக்கு மனத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ன்றியும், சகோதரரே, நித்திரையடைந்தவர்களினிமித்தம் நீங்கள் நம்பிக்கையற்றவர்களான மற்றவர்களைப் போலத் துக்கித்து, அறிவில்லாதிருக்க எனக்கு மனத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வானவர் மரித்து பின்பு எழுந்திருந்தாரென்று விசுவாசிக்கிறோமே; அப்படியே இயேசுவுக்குள் நித்திரையடைந்தவர்களையும் தேவன் அவரோடேகூடக் கொண்டுவருவ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வானவர் மரித்து பின்பு எழுந்திருந்தாரென்று விசுவாசிக்கிறோமே; அப்படியே இயேசுவுக்குள் நித்திரையடைந்தவர்களையும் தேவன் அவரோடேகூடக் கொண்டுவருவ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ுடைய வார்த்தையை முன்னிட்டு நாங்கள் உங்களுக்குச் சொல்லுகிறதாவது: கர்த்தருடைய வருகைமட்டும் உயிரோடிருக்கும் நாம் நித்திரையடைந்தவர்களுக்கு முந்திக்கொள்வத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ுடைய வார்த்தையை முன்னிட்டு நாங்கள் உங்களுக்குச் சொல்லுகிறதாவது: கர்த்தருடைய வருகைமட்டும் உயிரோடிருக்கும் நாம் நித்திரையடைந்தவர்களுக்கு முந்திக்கொள்வத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னெனில், கர்த்தர் தாமே ஆரவாத்தோடும், பிரதான தூதனுடைய சத்தத்தோடும், தேவ எக்காளத்தோடும் வானத்திலிருந்து இறங்கிவருவார்; அப்பொழுது கிறிஸ்துவுக்குள் மரித்தவர்கள் முதலாவது எழுந்திருப்ப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னெனில், கர்த்தர் தாமே ஆரவாத்தோடும், பிரதான தூதனுடைய சத்தத்தோடும், தேவ எக்காளத்தோடும் வானத்திலிருந்து இறங்கிவருவார்; அப்பொழுது கிறிஸ்துவுக்குள் மரித்தவர்கள் முதலாவது எழுந்திருப்ப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உயிரோடிருக்கும் நாமும் கர்த்தருக்கு எதிர்கொண்டுபோக மேகங்கள்மேல், அவர்களோடேகூட ஆகாயத்தில் எடுத்துக்கொள்ளப்பட்டு, இவ்விதமாய் எப்பொழுதும் கர்த்தருடனேகூட இருப்ப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சகோதரரே, நீங்கள் இன்னின்ன பிரகாரமாய் நடக்கவும், தேவனுக்குப் பிரியமாயிருக்கவும் வேண்டுமென்று, நீங்கள் எங்களால் கேட்டு ஏற்றுக்கொண்டபடியே, அதிகமதிகமாய்த் தேறும்படிக்கு, கர்த்தராகிய இயேசுவுக்குள் உங்களை வேண்டிக்கொண்டு புத்திசொல்லுகிற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உயிரோடிருக்கும் நாமும் கர்த்தருக்கு எதிர்கொண்டுபோக மேகங்கள்மேல், அவர்களோடேகூட ஆகாயத்தில் எடுத்துக்கொள்ளப்பட்டு, இவ்விதமாய் எப்பொழுதும் கர்த்தருடனேகூட இருப்போ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, இந்த வார்த்தைகளினாலே நீங்கள் ஒருவரையொருவர் தேற்றுங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சகோதரரே, நீங்கள் இன்னின்ன பிரகாரமாய் நடக்கவும், தேவனுக்குப் பிரியமாயிருக்கவும் வேண்டுமென்று, நீங்கள் எங்களால் கேட்டு ஏற்றுக்கொண்டபடியே, அதிகமதிகமாய்த் தேறும்படிக்கு, கர்த்தராகிய இயேசுவுக்குள் உங்களை வேண்டிக்கொண்டு புத்திசொல்லுகிற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ர்த்தராகிய இயேசுவினாலே நாங்கள் உங்களுக்குக் கொடுத்த கட்டளைகளை அறிந்திருக்கிறீர்கள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ீங்கள் பரிசுத்தமுள்ளவர்களாகவேண்டுமென்பதே தேவனுடைய சித்தமாயிருக்கிறது. அந்தப்படி, நீங்கள் வேசிமார்க்கத்துக்கு விலகியிருந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ை அறியாத அஞ்ஞானிகளைப்போல மோக இச்சைக்குட்படாம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ில் அவனவன் தன்தன் சரீரபாண்டத்தைப் பரிசுத்தமாயும் கனமாயும் ஆண்டுகொள்ளும்படி அறிந்து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விஷயத்தில் ஒருவனும் மீறாமலும் தன் சகோதரனை வஞ்சியாமலும் இருக்கவேண்டும்; முன்னமே நாங்கள் உங்களுக்குச் சொல்லி, சாட்சியாக எச்சரித்தபடியே இப்படிப்பட்ட விஷயங்களெல்லாவற்றையுங்குறித்துக் கர்த்தர் நீதியைச் சரிக்கட்டுகிறவராயிருக்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9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ा है; जैसा कि हम ने पहिले तुम से कहा, और चिताया भी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क्योंकि परमेश्वर ने हमें अशुद्ध होने के लिये नहीं, परन्तु पवित्र होने के लिये बुल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इस कारण जो तुच्छ जानता है, वह मनुष्य को नहीं, परन्तु परमेश्वर को तुच्छ जानता है, जो अपना पवित्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त्मा तुम्हें देता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किन्तु भाईचारे की प्रीति के विषय में यह अवश्य नहीं, कि मैं तुम्हारे पास कुछ लिखूं; क्योंकि आप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प्रेम रखना तुम ने आप ही परमेश्वर से सीख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सारे मकिदुनिया के सब भाइयों के साथ ऐसा करते भी हो, पर हे भाइयों, हम तुम्हें समझाते हैं, कि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भी बढ़ते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जैसी हम ने तुम्हें आज्ञा दी, वैसे ही चुपचाप रहने और अपना अपना काम काज करने, और अपने अप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ाथों से कमाने का प्रयत्न क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निदान, हे भाइयों, हम तुम से बिनती करते हैं, और तुम्हें प्रभु यीशु में समझाते हैं, कि जैसे तुम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ि बाहर वालों के साथ सभ्यता से बर्ताव करो, और तुम्हें किसी वस्तु की घटी न 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हे भाइयों, हम नहीं चाहते, कि तुम उनके विषय में जो सोते हैं, अज्ञान रहो; ऐसा न हो, कि तुम औरों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ाईं शोक करो जिन्हें आशा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क्योंकि यदि हम प्रतीति करते हैं, कि यीशु मरा, और जी भी उठा, तो वैसे ही परमेश्वर उन्हें भी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ीशु में सो गए हैं, उसी के साथ ले आ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ोंकि हम प्रभु के वचन के अनुसार तुम से यह कहते हैं, कि हम जो जीवित हैं, और प्रभु के आने तक बच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रहेंगे तो सोए हुओं से कभी आगे न बढ़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क्योंकि प्रभु आप ही स्वर्ग से उतरेगा; उस समय ललकार, और प्रधान दूत का शब्द सुनाई देग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ी तुरही फूंकी जाएगी, और जो मसीह में मरे हैं, वे पहिले जी उठ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तब हम जो जीवित और बचे रहेंगे, उन के साथ बादलों पर उठा लिए जाएंगे, कि हवा में प्रभु से मिले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 से योग्य चाल चलना, और परमेश्वर को प्रसन्न करना सीखा है, और जैसा तुम चलते भी हो, वैसे ही और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 रीति से हम सदा प्रभु के साथ रह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सो इन बातों से एक दूसरे को शान्ति दिया कर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ढ़ते ज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्योंकि तुम जानते हो, कि हम ने प्रभु यीशु की ओर से तुम्हें कौन कौन सी आज्ञा पहुंचा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ोंकि परमेश्वर की इच्छा यह है, कि तुम पवित्र बनो: अर्थात व्यभिचार से बचे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तुम में से हर एक पवित्रता और आदर के साथ अपने पात्र को प्राप्त करना जान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यह काम अभिलाषा से नहीं, और न उन जातियों की नाईं, जो परमेश्वर को नहीं जानत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कि इस बात में कोई अपने भाई को न ठगे, और न उस पर दांव चलाए, क्योंकि प्रभु इन सब बातों का पलटा ले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थिस्सलुनीकियों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2026-09-05T22:17:22Z</dcterms:created>
  <dcterms:modified xsi:type="dcterms:W3CDTF">2026-09-05T22:17:22Z</dcterms:modified>
  <dc:title>1 थिस्सलुनीकियों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