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கிருபை நல்ல கிருபை
வழுவாமல் காத்த சுத்த கிருபை
அக்கினியில் வேகாமல் காத்த கிருபை
தண்ணீரிலே மூழ்காமல் தாங்கும் கிருப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என்னை தாங்கிடுதே
உம் கிருபை என்னை நடத்திடு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 அல்லே லுயாயாயா 
அக்கினியின் சூழையில் வெந்து வெந்து போகாமல்
கிருபை தாங்கினதே
என் முடி கூட கருகாமல் புகை கூட அணுகாமல்
கிருபை தாங்கின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வித சோதனை நெருக்கிய நேரங்கள்
கிருபை தாங்கினதே
என் நெருக்கத்தின் நேரத்தில் நசுங்கி நான் போகாமல்
கிருபை தாங்கின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2026-07-30T12:39:49Z</dcterms:created>
  <dcterms:modified xsi:type="dcterms:W3CDTF">2026-07-30T12:39:49Z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