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உத்தரவுசொல்ல அவர்களால் கூடாமற்போ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ிருந்துக்கு அழைக்கப்பட்டவர்கள் பந்தியில் முதன்மையான இடங்களைத் தெரிந்துகொண்டதை அவர் பார்த்து, அவர்களுக்கு ஒரு உவமையைச் சொன்னார்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ால் கலியாணத்துக்கு நீ அழைக்கப்பட்டிருக்கும்போது, பந்தியில் முதன்மையான இடத்தில் உட்காராதே; உன்னிலும் கனமுள்ளவன் ஒருவேளை அவனால் அழைக்கப்பட்டிருப்ப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உன்னையும் அவனையும் அழைத்தவன் உன்னிடத்தில் வந்து: இவருக்கு இடங்கொடு என்பான்; அப்பொழுது நீ வெட்கத்தோடே தாழ்ந்த இடத்திற்குப் போகவேண்டியத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அழைக்கப்பட்டிருக்கும்போது, போய், தாழ்ந்த இடத்தில் உட்காரு; அப்பொழுது உன்னை அழைத்தவன் வந்து: சிநேகிதனே, உயர்ந்த இடத்தில் வாரும் என்று சொல்லும்போது, உன்னுடனேகூடப் பந்தியிருக்கிறவர்களுக்கு முன்பாக உனக்குக் கனமுண்டா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ைத் தான் உயர்த்துகிறவனெவனும் தாழ்த்தப்படுவான், தன்னைத்தான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னைத் தான் உயர்த்துகிறவனெவனும் தாழ்த்தப்படுவான், தன்னைத்தான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அவர் தம்மை விருந்துக்கு அழைத்தவனை நோக்கி: நீ பகல்விருந்தாவது இராவிருந்தாவது பண்ணும்போது, உன் சிநேகிதரையாகிலும் உன் சகோதரரையாகிலும், உன் பந்து ஜனங்களையாகிலும், ஐசுவரியமுள்ள அயலகத்தாரையாகிலும் அழைக்கவேண்டாம்; அழைத்தால் அவர்களும் உன்னை அழைப்பார்கள், அப்பொழுது உனக்குப் பதிலுக்குப் பதில் செய்ததா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விருந்துபண்ணும்போது ஏழைகளையும் ஊனரையும் சப்பாணிகளையும் குருடரையும் அழைப்பாய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நீ பாக்கியவானாயிருப்பாய்; அவர்கள் உனக்குப் பதில் செய்யமாட்டார்கள்; நீதிமான்களின் உயிர்த்தெழுதலில் உனக்குப் பதில் செய்யப்படும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ோடேகூடப் பந்தியிருந்தவர்களில் ஒருவன் இவைகளைக் கேட்டபொழுது, அவரை நோக்கி: தேவனுடைய ராஜ்யத்தில் போஜனம்பண்ணுகிறவன் பாக்கியவா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ர்: ஒரு மனுஷன் பெரியவிருந்தை ஆயத்தம்பண்ணி, அநேகரை அழைப்ப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 ஓய்வுநாளிலே பரிசேயரில் தலைவனாகிய ஒருவனுடைய வீட்டிலே அவர் போஜனம் பண்ணும்படிக்குப் போய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ிருந்து வேளையில் தன் ஊழியக்காரனை நோக்கி: நீ அழைக்கப்பட்டவர்களிடத்தில் போய், எல்லாம் ஆயத்தமாயிருக்கிறது, வாருங்கள், என்று சொல்லென்று அவனை அனுப்ப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ெல்லாரும் போக்குச்சொல்லத் தொடங்கினார்கள். ஒருவன்: ஒரு வயலைக்கொண்டேன், நான் அகத்தியமாய்ப்போய், அதைப் பார்க்கவேண்டும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ேறொருவன்: ஐந்தேர்மாடு கொண்டேன், அதைச் சோதித்துப் பார்க்கும்படி போகிறேன், என்னை மன்னிக்கும்படி வேண்டிக்கொள்ளுகிற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ொருவன்: பெண்ணை விவாகம் பண்ணினேன், அதினால் நான் வரக்கூடாது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ஊழியக்காரன் வந்து, இவைகளைத் தன் எஜமானுக்கு அறிவித்தான்; அப்பொழுது வீட்டெஜமான் கோபமடைந்து, தன் ஊழியக்காரனை நோக்கி: நீ பட்டணத்தின் தெருக்களிலும் வீதிகளிலும் சீக்கிரமாய்ப்போய், ஏழைகளையும் ஊனரையும் சப்பாணிகளையும் குருடரையும் இங்கே கூட்டிக்கொண்டுவா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ஊழியக்காரன் அப்படியே செய்து: ஆண்டவரே, நீர் கட்டளையிட்டபடி செய்தாயிற்று, இன்னும் இடம் இருக்கிறது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ீர்க்கோவை வியாதியுள்ள ஒரு மனுஷன் அவருக்கு முன்பாக இருந்தான். என்ன செய்வாரோவென்று ஜனங்கள் அவர் மேல் நோக்கமா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எஜமான் ஊழியக்காரனை நோக்கி: நீ பெருவழிகளிலும் வேலிகளருகிலும் போய், என் வீடு நிறையும்படியாக ஜனங்களை உள்ளே வரும்படி வருந்திக் கூட்டிக்கொண்டுவா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ழைக்கப்ட்டிருந்த அந்த மனுஷரில் ஒருவனாகிலும் என் விருந்தை ருசிபார்ப்பதில்லை என்று உங்களுக்குச் சொல்லுகிறேன் என்றான் என்று சொன்ன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நேக ஜனங்கள் அவரோடேகூடப் பிரயாணமாய்ப் போகையில், அவர்களிடமாய் அவர் திரும்பிப்பார்த்து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ாதொருவன் என்னிடத்தில் வந்து, தன் தகப்பனையும் தாயையும் மனைவியையும் பிள்ளைகளையும் சகோதரனையும் சகோதரிகளையும், தன் ஜீவனையும் வெறுக்காவிட்டால் எனக்குச் சீஷனாயிருக்கமா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ன் சிலுவையைச் சுமந்துகொண்டு எனக்குப் பின்செல்லாதவன் எனக்குச் சீஷனாயிருக்கமா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ங்களில் ஒருவன் ஒரு கோபுரத்தைக் கட்ட மனதாயிருந்த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ஸ்திபாரம் போட்டபின்பு முடிக்கத் திராணியில்லாமற்போனால், பார்க்கிறவர்களெல்லாரும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ந்த மனுஷன் கட்டத்தொடங்கி முடிக்கத் திராணியில்லாமற்போனான் என்று சொல்லித் தன்னைப் பரியாசம்பண்ணாதபடிக்கு, அதைக் கட்டித் தீர்க்கிறதற்குத் தனக்கு நிர்வாகமுண்டோ இல்லையோ என்று முன்பு அவன் உட்கார்ந்து செல்லுஞ்செலவைக் கணக்குப்பாராமலிருப்பானோ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ன்றியும் ஒரு ராஜா மற்றொரு ராஜாவோடே யுத்தஞ்செய்யப் போகிறபோது, தன்மேல் இருபதினாயிரம் சேவகரோடே வருகிற அவனைத் தான் பதினாயிரம் சேவகரைக்கொண்டு எதிர்க்கக் கூடுமோ கூடாதோ என்று முன்பு உட்கார்ந்து ஆலோசனைபண்ணாமலிருப்பான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ூடாதென்று கண்டால், மற்றவன் இன்னும் தூரத்திலிருக்கும்போதே, ஸ்தானாபதிகளை அனுப்பி சமாதானத்துக்கானவைகளைக் கேட்டுக்கொள்வான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உங்களில் எவனாகிலும் தனக்கு உண்டானவைகளையெல்லாம் வெறுத்துவிடாவிட்டால் அவன் எனக்குச் சீஷனாயிருக்கமா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ப்பு நல்லதுதான், உப்பு சாரமற்றுப்போனால் எதினால் சாரமாக்கப்படும்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ு நிலத்துக்காகிலும் எருவுக்காகிலும் உதவாது, அதை வெளியே கொட்டிப்போடுவார்கள். கேட்கிறதற்குக் காதுள்ளவன் கேட்கக்கடவ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நியாயசாஸ்திரிகளையும் பரிசேயரையும் பார்த்து: ஒய்வுநாளிலே சொஸ்தமாக்குகிறது நியாயமா என்று கேட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 பேசாமலிருந்தார்கள். அப்பொழுது அவர் அவனை அழைத்து, சொஸ்தமாக்கி, அனுப்பிவிட்ட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ில் ஒருவனுடைய கழுதையாவது எருதாவது ஓய்வுநாளில் துரவிலே விழுந்தால், அவன் அதை உடனே தூக்கிவிடானோ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वे इन बातों का कुछ उत्तर न दे सक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ब उस ने देखा, कि नेवताहारी लोग क्योंकर मुख्य मुख्य जगहें चुन लेते हैं तो एक दृष्टान्त देकर उन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ब कोई तुझे ब्याह में बुलाए, तो मुख्य जगह में न बैठना, कहीं ऐसा न हो, कि उस ने तुझ से भी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े को नेवता दिय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जिस ने तुझे और उसे दोनों को नेवता दिया है: आकर तुझ से कहे, कि इस को जगह दे, और तब तुझे लज्ज़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कर सब से नीची जगह में बैठना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 जब तू बुलाया जाए, तो सब से नीची जगह जा बैठ, कि जब वह, जिस ने तुझे नेवता दिया है आए, तो त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े कि हे मित्र, आगे बढ़कर बैठ; तब तेरे साथ बैठने वालों के साम्हने तेरी बड़ाई हो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ो कोई अपने आप को बड़ा बनाएगा, वह छोटा किया जाएगा; और जो कोई अपने आप को छोटा बनाएगा, वह ब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वह सब्त के दिन फरीसियों के सरदारों में से किसी के घर में रोटी खाने गया: और वे उस की घात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स ने अपने नेवता देने वाले से भी कहा, जब तू दिन का या रात का भोज करे, तो अपने मित्रों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इयों या कुटुम्बियों या धनवान पड़ोसियों न बुला, कहीं ऐसा न हो, कि वे भी तुझे नेवता दें, और त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दला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जब तू भोज करे, तो कंगालों, टुण्डों, लंगड़ों और अन्धों को बु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तू धन्य होगा, क्योंकि उन के पास तुझे बदला देने को कुछ नहीं, परन्तु तुझे धमिर्यों के जी उठ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इस का प्रतिफल मि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के साथ भोजन करने वालों में से एक ने ये बातें सुनकर उस से कहा, धन्य है वह, जो परमेश्वर के राज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ोटी ख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ने उस से कहा; किसी मनुष्य ने बड़ी जेवनार की और बहुतों को बुल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भोजन तैयार हो गया, तो उस ने अपने दास के हाथ नेवतहारियों को कहला भेजा, कि आओ; अब भोजन तैय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 वे सब के सब क्षमा मांगने लगे, पहिले ने उस से कहा, मैं ने खेत मोल लिया है; और अवश्य है कि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ूं: मैं तुझ से बिनती करता हूं, मुझे क्षमा कर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दूसरे ने कहा, मैं ने पांच जोड़े बैल मोल लिए हैं: और उन्हें परखने जाता हूं : मैं तुझ से बिन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ूं, मुझे क्षमा कर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एक और ने कहा; मै ने ब्याह किया है, इसलिये मैं नहीं आ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दास ने आकर अपने स्वामी को ये बातें कह सुनाईं, तब घर के स्वामी ने क्रोध में आकर अपने दा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नगर के बाजारों और गलियों में तुरन्त जाकर कंगालों, टुण्डों, लंगड़ों और अन्धों को यहां ले आ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दास ने फिर कहा; हे स्वामी, जैसे तू ने कहा था, वैसे ही किया गया है; फिर भी जग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देखो, एक मनुष्य उसके साम्हने था, जिसे जलन्धर का रोग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्वामी ने दास से कहा, सड़कों पर और बाड़ों की ओर जाकर लोगों को बरबस ले ही आ ताकि मेरा घर भर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मैं तुम से कहता हूं, कि उन नेवते हुओं में से कोई मेरी जेवनार को न चख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ब बड़ी भीड़ उसके साथ जा रही थी, तो उस ने पीछे फिरकर उन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दि कोई मेरे पास आए, और अपने पिता और माता और पत्नी और लड़के बालों और भाइयों और बहिनों बरन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 को भी अप्रिय न जाने, तो वह मेरा चेला नहीं हो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जो कोई अपना क्रूस न उठाए; और मेरे पीछे न आए; वह भी मेरा चेला नहीं हो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ुम में से कौन है कि गढ़ बनाना चाहता हो, और पहिले बैठकर खर्च न जोड़े, कि पूरा करने की बिसात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स है कि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हीं ऐसा न हो, कि जब नेव डालकर तैयार न कर सके, तो सब देखने वाले यह कहकर उसे ठट्ठों में उड़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 पर यीशु ने व्यवस्थापकों और फरीसियों से कहा; क्या सब्त के दिन अच्छा करना उचित है, कि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ि यह मनुष्य बनाने तो लगा, पर तैयार न कर सक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ा कौन ऐसा राजा है, कि दूसरे राजा से युद्ध करने जाता हो, और पहिले बैठकर विचार न कर ले कि जो बी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जार लेकर उसका साम्हना कर सकता हूं, कि नही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नहीं तो उसके दूर रहते ही, वह दूतों को भेजकर मिलाप करना चा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ी रीति से तुम में से जो कोई अपना सब कुछ त्याग न दे, तो वह मेरा चेला नहीं हो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नमक तो अच्छा है, परन्तु यदि नमक का स्वाद बिगड़ जाए, तो वह किस वस्तु से स्वादिष्ट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वह न तो भूमि के और न खाद के लिये काम में आता है: उसे तो लोग बाहर फेंक देते हैं: जिस के सुन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न हों वह सुन 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वे चुपचाप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उस ने उसे हाथ लगा कर चंगा किया, और जान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उन से कहा; कि तुम में से ऐसा कौन है, जिस का गदहा या बैल कुएं में गिर जाए और वह सब्त के दिन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रन्त बाहर न निकाल ल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2026-09-05T22:15:20Z</dcterms:created>
  <dcterms:modified xsi:type="dcterms:W3CDTF">2026-09-05T22:15:20Z</dcterms:modified>
  <dc:title>लूका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