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ூர்வநாட்களிலும் முந்தின வருஷங்களிலும் இருந்ததுபோல, யூதாவின் காணிக்கையும் எருசலேமின் காணிக்கையும் கர்த்தருக்குப் பிரியமாய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கர்த்தர் நான் மாறாதவர்; ஆகையால் யாக்கோபின் புத்திரராகிய நீங்கள் நிர்மூலமாக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உங்கள் பிதாக்களின் நாட்கள் தொடங்கி என் கட்டளைகளைக் கைக்கொள்ளாமல், அவைகளைவிட்டு விலகிப்போனீர்கள்; என்னிடத்திற்குத் திரும்புங்கள், அப்பொழுது உங்களிடத்திற்குத் திரும்புவேன் என்று சேனைகளின் கர்த்தர் சொல்லுகிறார்; நாங்கள் எந்த விஷயத்தில் திரும்பவேண்டும் என்கிறீர்கள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உங்கள் பிதாக்களின் நாட்கள் தொடங்கி என் கட்டளைகளைக் கைக்கொள்ளாமல், அவைகளைவிட்டு விலகிப்போனீர்கள்; என்னிடத்திற்குத் திரும்புங்கள், அப்பொழுது உங்களிடத்திற்குத் திரும்புவேன் என்று சேனைகளின் கர்த்தர் சொல்லுகிறார்; நாங்கள் எந்த விஷயத்தில் திரும்பவேண்டும் என்கிறீர்கள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உங்கள் பிதாக்களின் நாட்கள் தொடங்கி என் கட்டளைகளைக் கைக்கொள்ளாமல், அவைகளைவிட்டு விலகிப்போனீர்கள்; என்னிடத்திற்குத் திரும்புங்கள், அப்பொழுது உங்களிடத்திற்குத் திரும்புவேன் என்று சேனைகளின் கர்த்தர் சொல்லுகிறார்; நாங்கள் எந்த விஷயத்தில் திரும்பவேண்டும் என்கிறீர்கள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் தேவனை வஞ்சிக்கலாமா? நீங்களோ என்னை வஞ்சிக்கிறீர்கள். எதிலே உம்மை வஞ்சித்தோம் என்கிறீர்கள். தசமபாகத்திலும் காணிக்கைகளிலுந்தான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் தேவனை வஞ்சிக்கலாமா? நீங்களோ என்னை வஞ்சிக்கிறீர்கள். எதிலே உம்மை வஞ்சித்தோம் என்கிறீர்கள். தசமபாகத்திலும் காணிக்கைகளிலுந்தான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 நான் என் தூதனை அனுப்புகிறேன், அவன் எனக்கு முன்பாகப் போய், வழியை ஆயத்தம்பண்ணுவான்; அப்பொழுது நீங்கள் தேடுகிற ஆண்டவரும் நீங்கள் விரும்புகிற உடன்படிக்கையின் தூதனுமானவர் தம்முடைய ஆலயத்துக்குத் தீவிரமாய் வருவார்; இதோ, வருகிறார் என்று சேனைகளின் கர்த்தர் சொல்ல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சபிக்கப்பட்டவர்கள்; ஜனத்தாராகிய நீங்கள் எல்லாரும் என்னை வஞ்சித்த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லயத்தில் ஆகாரம் உண்டாயிருக்கும்படித் தசமபாகங்களையெல்லாம் பண்டசாலையிலே கொண்டுவாருங்கள்; அப்பொழுது நான் வானத்தின் பலகணிகளைத் திறந்து, இடங்கொள்ளாமற்போகுமட்டும் உங்கள்மேல் ஆசீர்வாதத்தை வருஷிக்கமாட்டேனோவென்று அதினால் என்னைச் சோதித்துப் பார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லயத்தில் ஆகாரம் உண்டாயிருக்கும்படித் தசமபாகங்களையெல்லாம் பண்டசாலையிலே கொண்டுவாருங்கள்; அப்பொழுது நான் வானத்தின் பலகணிகளைத் திறந்து, இடங்கொள்ளாமற்போகுமட்டும் உங்கள்மேல் ஆசீர்வாதத்தை வருஷிக்கமாட்டேனோவென்று அதினால் என்னைச் சோதித்துப் பார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லயத்தில் ஆகாரம் உண்டாயிருக்கும்படித் தசமபாகங்களையெல்லாம் பண்டசாலையிலே கொண்டுவாருங்கள்; அப்பொழுது நான் வானத்தின் பலகணிகளைத் திறந்து, இடங்கொள்ளாமற்போகுமட்டும் உங்கள்மேல் ஆசீர்வாதத்தை வருஷிக்கமாட்டேனோவென்று அதினால் என்னைச் சோதித்துப் பார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ின் கனியைப் பட்சித்துப் போடுகிறவைகளை உங்கள் நிமித்தம்கண்டிப்பேன்; அவைகள் உங்கள் நிலத்தின் பலனை அழிப்பதில்லை. வெளியிலுள்ள திராட்சக்கொடி பழமில்லாமற்போவதுமில்லை என்று சேனைகளின்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ின் கனியைப் பட்சித்துப் போடுகிறவைகளை உங்கள் நிமித்தம்கண்டிப்பேன்; அவைகள் உங்கள் நிலத்தின் பலனை அழிப்பதில்லை. வெளியிலுள்ள திராட்சக்கொடி பழமில்லாமற்போவதுமில்லை என்று சேனைகளின்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ல்லா ஜாதிகளும் உங்களைப் பாக்கியவான்கள் என்பார்கள்; தேசம் விரும்பப்படத்தக்கத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ல்லா ஜாதிகளும் உங்களைப் பாக்கியவான்கள் என்பார்கள்; தேசம் விரும்பப்படத்தக்கத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க்கு விரோதமாய்ப் பேசின பேச்சுகள் கடினமாயிருக்கிறது என்று கர்த்தர் சொல்லுகிறார்; ஆனாலும் உமக்கு விரோதமாக என்னத்தைப் பேசினோம் என்கிற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க்கு விரோதமாய்ப் பேசின பேச்சுகள் கடினமாயிருக்கிறது என்று கர்த்தர் சொல்லுகிறார்; ஆனாலும் உமக்கு விரோதமாக என்னத்தைப் பேசினோம் என்கிற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 நான் என் தூதனை அனுப்புகிறேன், அவன் எனக்கு முன்பாகப் போய், வழியை ஆயத்தம்பண்ணுவான்; அப்பொழுது நீங்கள் தேடுகிற ஆண்டவரும் நீங்கள் விரும்புகிற உடன்படிக்கையின் தூதனுமானவர் தம்முடைய ஆலயத்துக்குத் தீவிரமாய் வருவார்; இதோ, வருகிறார் என்று சேனைகளின்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ைச் சேவிப்பது விருதா, அவருடைய கட்டளைகளைக் கைக்கொள்ளுகிறதினாலும் சேனைகளின் கர்த்தருக்கு முன்பாகத் துக்கித்து நடக்கிறதினாலும் என்ன பிரயோஜனம்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ைச் சேவிப்பது விருதா, அவருடைய கட்டளைகளைக் கைக்கொள்ளுகிறதினாலும் சேனைகளின் கர்த்தருக்கு முன்பாகத் துக்கித்து நடக்கிறதினாலும் என்ன பிரயோஜனம்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அகங்காரிகளைப் பாக்கியவான்கள் என்கிறோம்; தீமைசெய்கிறவர்கள் திடப்படுகிறார்கள்; அவர்கள் தேவனைப் பரீட்சைபார்த்தாலும் விடுவிக்கப்படுகிறார்களே என்று சொல்லுகிற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அகங்காரிகளைப் பாக்கியவான்கள் என்கிறோம்; தீமைசெய்கிறவர்கள் திடப்படுகிறார்கள்; அவர்கள் தேவனைப் பரீட்சைபார்த்தாலும் விடுவிக்கப்படுகிறார்களே என்று சொல்லுகிற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ுக்குப் பயந்தவர்கள் ஒருவரோடொருவர் பேசிக்கொள்வார்கள்; கர்த்தர் கவனித்துக்கேட்பார்; கர்த்தருக்குப் பயந்தவர்களுக்காகவும் அவருடைய நாமத்தைத் தியானிக்கிறவர்களுக்காகவும் ஞாபகப்புஸ்தகம் ஒன்று அவருக்கு முன்பாக எழுதப்பட்டிருக்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ுக்குப் பயந்தவர்கள் ஒருவரோடொருவர் பேசிக்கொள்வார்கள்; கர்த்தர் கவனித்துக்கேட்பார்; கர்த்தருக்குப் பயந்தவர்களுக்காகவும் அவருடைய நாமத்தைத் தியானிக்கிறவர்களுக்காகவும் ஞாபகப்புஸ்தகம் ஒன்று அவருக்கு முன்பாக எழுதப்பட்டிருக்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ுக்குப் பயந்தவர்கள் ஒருவரோடொருவர் பேசிக்கொள்வார்கள்; கர்த்தர் கவனித்துக்கேட்பார்; கர்த்தருக்குப் பயந்தவர்களுக்காகவும் அவருடைய நாமத்தைத் தியானிக்கிறவர்களுக்காகவும் ஞாபகப்புஸ்தகம் ஒன்று அவருக்கு முன்பாக எழுதப்பட்டிருக்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சம்பத்தை நான் சேர்க்கும் அந்நாளிலே அவர்கள் என்னுடையவர்களாயிருப்பார்கள் என்று சேனைகளின் கர்த்தர் சொல்லுகிறார்; ஒரு மனுஷன் தனக்கு ஊழியஞ்செய்கிற தன்னுடைய குமாரனைக் கடாட்சிக்கிறதுபோல நான் அவர்களைக் கடாட்சிப்ப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சம்பத்தை நான் சேர்க்கும் அந்நாளிலே அவர்கள் என்னுடையவர்களாயிருப்பார்கள் என்று சேனைகளின் கர்த்தர் சொல்லுகிறார்; ஒரு மனுஷன் தனக்கு ஊழியஞ்செய்கிற தன்னுடைய குமாரனைக் கடாட்சிக்கிறதுபோல நான் அவர்களைக் கடாட்சிப்ப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ீங்கள் நீதிமானுக்கும் துன்மார்க்கனுக்கும், தேவனுக்கும் ஊழியஞ்செய்கிறவனுக்கும் அவருக்கு ஊழியஞ்செய்யாதவனுக்கும் இருக்கிற வித்தியாசத்தைத் திரும்பவும் காண்ப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 நான் என் தூதனை அனுப்புகிறேன், அவன் எனக்கு முன்பாகப் போய், வழியை ஆயத்தம்பண்ணுவான்; அப்பொழுது நீங்கள் தேடுகிற ஆண்டவரும் நீங்கள் விரும்புகிற உடன்படிக்கையின் தூதனுமானவர் தம்முடைய ஆலயத்துக்குத் தீவிரமாய் வருவார்; இதோ, வருகிறார் என்று சேனைகளின் கர்த்த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ீங்கள் நீதிமானுக்கும் துன்மார்க்கனுக்கும், தேவனுக்கும் ஊழியஞ்செய்கிறவனுக்கும் அவருக்கு ஊழியஞ்செய்யாதவனுக்கும் இருக்கிற வித்தியாசத்தைத் திரும்பவும் காண்ப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அவர் வரும் நாளை சகிப்பவன் யார்? அவர் வெளிப்படுகையில் நிலைநிற்பவன் யார்? அவர் புடமிடுகிறவனுடைய அக்கினியைப்போலவும், வண்ணாருடைய சவுக்காரத்தைப்போலவும் இரு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அவர் வரும் நாளை சகிப்பவன் யார்? அவர் வெளிப்படுகையில் நிலைநிற்பவன் யார்? அவர் புடமிடுகிறவனுடைய அக்கினியைப்போலவும், வண்ணாருடைய சவுக்காரத்தைப்போலவும் இரு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ட்கார்ந்து வெள்ளியைப் புடமிட்டுச் சுத்திகரித்துக்கொண்டிருப்பார்; அவர் லேவியின் புத்திரரைச் சுத்திகரித்து, அவர்கள் கர்த்தருடையவர்களாயிருக்கும்படிக்கும், நீதியாய் காணிக்கையைச் செலுத்தும்படிக்கும், அவர்களைப் பொன்னைப்போலவும் வெள்ளியைப்போலவும் புடமிட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ட்கார்ந்து வெள்ளியைப் புடமிட்டுச் சுத்திகரித்துக்கொண்டிருப்பார்; அவர் லேவியின் புத்திரரைச் சுத்திகரித்து, அவர்கள் கர்த்தருடையவர்களாயிருக்கும்படிக்கும், நீதியாய் காணிக்கையைச் செலுத்தும்படிக்கும், அவர்களைப் பொன்னைப்போலவும் வெள்ளியைப்போலவும் புடமிட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ூர்வநாட்களிலும் முந்தின வருஷங்களிலும் இருந்ததுபோல, யூதாவின் காணிக்கையும் எருசலேமின் காணிக்கையும் கர்த்தருக்குப் பிரியமாய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ాసులును చేయు నైవేద్యములు యెహోవాకు ఇంపుగా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తీర్పు తీర్చుటకై నేను మీయొద్దకు రాగా, చిల్లంగివాండ్ర మీదను వ్యభిచారులమీదను అప్ర మాణికులమీద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కు భయపడక వారి కూలివిషయ ములో కూలివారిని విధవరాండ్రను తండ్రిలేనివారిని బాధ పెట్టి పరదేశులకు అన్యా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వారిమీదను దృఢ ముగా సాక్ష్యము పలుకుదునని సైన్యములకు అధిపతియగు యెహోవా సెలవిచ్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​యెహోవానైన నేను మార్పులేనివాడను గనుక యాకోబు సంతతివారైన మీరు లయము కా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ీ పితరులనాటనుండి మీరు నా కట్టడలను గైకొనక వాటిని త్రోసివేసితిరి; అయితే మీరు నాతట్టు తిరిగిన 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మీతట్టు తిరుగుదునవి సైన్యములకు అధిపతి యగు యెహోవా సెలవియ్యగామేము దేనివిషయ ములో తిరుగుదు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​మానవుడు దేవుని యొద్ద దొంగిలునా? అయితే మీరు నా యొద్ద దొంగిలితిరి; దేనివిషయములో మేము నీయొద్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ొంగిలితిమని మీరం దురు. పదియవ భాగమును ప్రతిష్ఠితార్పణలను ఇయ్యక దొంగిలి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ఇదిగో నాకు ముందుగా మార్గము సిద్ధపరచుటకై నేను నా దూతను పంపుచున్నాను; మీరు వెదకుచున్న ప్రభువు,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ఈ జనులందరును నాయొద్ద దొంగిలుచునే యున్నారు, మీరు శాపగ్రస్తులై 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ా మందిరములో ఆహారముండునట్లు పదియవభాగమంతయు మీరు నా మందిరపు నిధిలోనికి తీసికొనిరండి; దీని చ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ు నన్ను శోధించినయెడల నేను ఆకాశపువాకిండ్లను విప్పి,పట్టజాలనంత విస్తారముగా దీవెనలు కుమ్మరించెద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ైన్యములకు అధిపతియగు యెహోవా సెలవిచ్చు 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ీ పంటను తినివేయు పురుగులను నేను గద్దించెదను, అవి మీ భూమిపంటను నాశనముచేయవు, మీ ద్రాక్షచె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కాలఫలములను రాల్పకయుండునని సైన్య ములకు అధిపతియగు యెహోవా సెలవిచ్చుచ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ప్పుడు ఆనందకరమైన దేశములో మీరు నివసింతురు గనుక అన్యజనులందరును మిమ్మును ధన్యులందురని సైన్య మ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ధిపతియగు యెహోవా సెలవిచ్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యెహోవా సెలవిచ్చునదేమనగానన్నుగూర్చి మీరు బహు గర్వపుమాటలు పలికినిన్నుగూర్చి యేమి చెప్పితి 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డు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ు కోరు నిబంధన దూత, తన ఆలయమునకు హఠాత్తుగా వచ్చును; ఇదిగో ఆయన వచ్చుచున్నాడని సైన్యములకు అధిపతియ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దేవుని సేవచేయుట నిష్ఫల మనియు, ఆయన ఆజ్ఞలను గైకొని సైన్యములకు అధిపతి యగు యెహోవా సన్నిధిని మ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ఃఖాక్రాంతులుగా తిరుగుటవలన ప్రయోజనమేమ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​గర్విష్ఠులు ధన్యు లగుదురనియు యెహోవాను శోధించు దుర్మార్గులు వర్ధిల్లుదు రనియు, వారు సంరక్ష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ుదురనియు మీరు చెప్పు కొన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ప్పుడు, యెహోవాయందు భయ భక్తులుగలవారు ఒకరితో ఒకరు మాటలాడుకొనుచుండగా యెహోవా చెవియొగ్గి ఆలక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ియు యెహోవా యందు భయభక్తులుకలిగి ఆయన నామమును స్మరించుచు ఉండువారికి జ్ఞాపకార్థముగా ఒక గ్రంథము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ుఖమునందు వ్రా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నేను నియమింపబోవు దినము రాగా వారు నావారై నా స్వకీయ సంపాద్యమై యుందురు; తండ్రి తన్ను సేవ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ుని కనికరించు నట్టు నేను వారిని కనికరింతునని సైన్యములకు అధిపతియగు యెహోవా సెలవిచ్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ప్పుడు నీతిగలవా రెవరో దుర్మార్గులెవరో దేవుని సేవించు వారెవరో ఆయనను సేవించనివారెవరో మీరు తిరి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సెలవిచ్చు 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ుగ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యితే ఆయన వచ్చుదినమును ఎవరు సహింపగలరు? ఆయన అగుపడగా ఎవరు ఓర్వగలరు? ఆయన కంసాలి అగ్నివంటివాడ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ాకలివాని సబ్బువంటి వాడ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వెండిని శోధించి నిర్మలము చేయువాడైనట్లు కూర్చునియుండును.లేవీయులు నీతిని అనుసరించి యెహో వ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ైవేద్యములు చేయునట్లు వెండి బంగారములను నిర్మలము చేయురీతిని ఆయన వారిని నిర్మలులను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ప్పుడు మునుపటి దినములలో ఉండినట్లును, పూర్వపు సంవత్సరములలో ఉండినట్లును, యూదావారును యెరూష లే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2026-08-01T10:22:17Z</dcterms:created>
  <dcterms:modified xsi:type="dcterms:W3CDTF">2026-08-01T10:22:17Z</dcterms:modified>
  <dc:title>மல்கியா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