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டராய் வாழ்ந்திட யாவரும் முய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 பவனிக்கு பாதைகள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ப்போடு வாழ்ந்திட பொருத்தனை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ிமீது நமக்கேதும் பிடிப்பில்லை என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நமக்காய்ப் பொருள்கோடி சேர்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 பவனிக்குப் பாதைகள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ெனும் பண்பிலே அவரைப் போலா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அழகினை அகத்தினில் பெ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ுக்காய் வாழ்வதே பாக்கியம் என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 பவனிக்குப் பாதைகள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டிச்சுவட்டில் நட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சமுதாயம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வெறுப்பென்னும் எல்கைக்குச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சுவிசேஷம் பாரெங்கும் உர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கள் அனைத்தையும் அடியோடு அழ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 பவனிக்குப் பாதைகள் அம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ட்டி பொறாமைகள் புழுதியில் மாய்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சமுதாயம் மலர்ந்திட உ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2026-07-30T21:42:06Z</dcterms:created>
  <dcterms:modified xsi:type="dcterms:W3CDTF">2026-07-30T21:42:06Z</dcterms:modified>
  <dc:title>துதிப் பாடல்கள் : 478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