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3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Holy Spirit, Heavenly Dove ! 
With all Thy quickening powers, 
Kindle a flame of sacred love 
In these cold hearts of our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Lord, and shall we ever live 
At this poor dying rate ?â€” 
Our love so faint, so cold to Thee, 
And Thine to us so grea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, Holy Spirit, Heavenly Dove ! 
With all Thy quickening powers, 
Come, shed abroad a Saviour's love, 
And that shall kindle our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2026-09-15T15:44:22Z</dcterms:created>
  <dcterms:modified xsi:type="dcterms:W3CDTF">2026-09-15T15:44:22Z</dcterms:modified>
  <dc:title>Hymn : 188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