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5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ternal Father, Thou hast said 
That Christ all glory shall obtain; 
That He who once a sufferer bled 
Shall o'er the world a conqueror reig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e wait Thy triumph, Saviour-King ; 
Long ages have prepared Thy way ; 
Now all abroad Thy banners fling, 
Set time's great battle in arr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y hosts are mustered to the field ; 
The Cross ! the Cross !  the battle-call :  
The old grim towers of darkness yield,
And soon shall totter to their fall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n mountain-tops the watch-fires glow,  
Where scattered wide the watchmen stand ;
Voice echoes voice, and onward flow 
The joyous shouts from land to land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Oh, fill the Church with faith and power ! 
Bid her long night of weeping cease ;
To groaning nations haste the hour 
Of life and freedom, light and pea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2026-07-30T14:38:14Z</dcterms:created>
  <dcterms:modified xsi:type="dcterms:W3CDTF">2026-07-30T14:38:14Z</dcterms:modified>
  <dc:title>Hymn : 1074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