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ங்கிவரும் அருள் மனிதரை மாற்றிடுதே
மங்கிப்போன மனம் புது வாழ்வில் மலர்ந்திடுதே! 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ீயவர் திருடரும், கொடியவர், கொலைஞரும் 
இயேசுவில் மாற்றம் பெற்றார்
மாறிய மனதுடன் மங்கள வாழ்விற்கு 
அழைக்கிறார் - ஓடியே வா 
2. தேவனின் ஆவியால் விடுதலை வாழ்வினைப 
பெற்றவர் பலருமுண்டு 
இயேசு மகா இராஜன் உன்னைத்தான் அழைக்கிறார் 
நம்பி நீ - ஓடியே வா 
3. கிருபையின் நாட்களைத் தயவுடன் ஏற்றிடக் 
கனிவுடன் வேண்டுகிறோம்
வருகையின் நாளினில் வருந்திட வேண்டாம் நீ 
அழைக்கிறார் - ஓடியே வ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2026-09-08T15:38:22Z</dcterms:created>
  <dcterms:modified xsi:type="dcterms:W3CDTF">2026-09-08T15:38:22Z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