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presProps" Target="presProps.xml"/>
  <Relationship Id="rId7" Type="http://schemas.openxmlformats.org/officeDocument/2006/relationships/viewProps" Target="viewProps.xml"/>
  <Relationship Id="rId8" Type="http://schemas.openxmlformats.org/officeDocument/2006/relationships/tableStyles" Target="tableStyles.xml"/>
</Relationships>
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0223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ொங்கிவரும் அருள் மனிதரை மாற்றிடுதே
மங்கிப்போன மனம் புது வாழ்வில் மலர்ந்திடுதே!      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தீயவர் திருடரும், கொடியவர், கொலைஞரும் 
இயேசுவில் மாற்றம் பெற்றார்
மாறிய மனதுடன் மங்கள வாழ்விற்கு 
அழைக்கிறார் - ஓடியே வா 
2. தேவனின் ஆவியால் விடுதலை வாழ்வினைப 
பெற்றவர் பலருமுண்டு 
இயேசு மகா இராஜன் உன்னைத்தான் அழைக்கிறார் 
நம்பி நீ - ஓடியே வா 
3. கிருபையின் நாட்களைத் தயவுடன் ஏற்றிடக் 
கனிவுடன் வேண்டுகிறோம்
வருகையின் நாளினில் வருந்திட வேண்டாம் நீ 
அழைக்கிறார் - ஓடியே வா 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21">
  <a:themeElements>
    <a:clrScheme name="Theme2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3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2026-06-10T10:05:59Z</dcterms:created>
  <dcterms:modified xsi:type="dcterms:W3CDTF">2026-06-10T10:05:59Z</dcterms:modified>
  <dc:title>துதிப் பாடல்கள்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