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ொய்யாணையிடுகிற வார்த்தைகளைச் சொல்லி, உடன்படிக்கை பண்ணிக்கொண்டார்கள்; ஆகையால் வயல்வெளியின் படைச்சால்களில் விஷப்பூண்டுகளைப்போல நியாயத்தீர்ப்பு முளை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ொய்யாணையிடுகிற வார்த்தைகளைச் சொல்லி, உடன்படிக்கை பண்ணிக்கொண்டார்கள்; ஆகையால் வயல்வெளியின் படைச்சால்களில் விஷப்பூண்டுகளைப்போல நியாயத்தீர்ப்பு முளை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ரியாவின் குடிகள் பெத்தாவேனிலுள்ள கன்றுக்குட்டியினிமித்தம் பயம் அடைவார்கள்; அதற்காகக் களிகூர்ந்த அதின் ஜனமும், அதின் பூசாசாரிகளும் அதின் மகிமை அதைவிட்டு நீங்கிப்போயிற்றென்று அதற்காகத் துக்கங்கொண்டாட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மாரியாவின் குடிகள் பெத்தாவேனிலுள்ள கன்றுக்குட்டியினிமித்தம் பயம் அடைவார்கள்; அதற்காகக் களிகூர்ந்த அதின் ஜனமும், அதின் பூசாசாரிகளும் அதின் மகிமை அதைவிட்டு நீங்கிப்போயிற்றென்று அதற்காகத் துக்கங்கொண்டாட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வும் அசீரியாவிலே யாரேப் ராஜாவுக்குக் காணிக்கையாகக் கொண்டுபோகப்படும்; எப்பிராயீம் இலச்சையடைவான்; இஸ்ரவேல் தன் ஆலோசனையினாலே வெட்கப்பட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வும் அசீரியாவிலே யாரேப் ராஜாவுக்குக் காணிக்கையாகக் கொண்டுபோகப்படும்; எப்பிராயீம் இலச்சையடைவான்; இஸ்ரவேல் தன் ஆலோசனையினாலே வெட்கப்படுவ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ாரியாவின் ராஜா தண்ணீரின்மேலிருக்கிற நுரையைப்போல் அழிந்துபோவ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ுடைய பாவமாகிய ஆபேனின் மேடைகள் அழிக்கப்படும்; முட்செடிகளும் முட்பூண்டுகளும் அவர்கள் பலிபீடங்களின்மேல் முளைக்கும்; பர்வதங்களைப்பார்த்து எங்களை மூடுங்கள் என்றும், குன்றுகளைப்பார்த்து எங்கள்மேல் விழுங்கள் என்றும் சொல்ல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ுடைய பாவமாகிய ஆபேனின் மேடைகள் அழிக்கப்படும்; முட்செடிகளும் முட்பூண்டுகளும் அவர்கள் பலிபீடங்களின்மேல் முளைக்கும்; பர்வதங்களைப்பார்த்து எங்களை மூடுங்கள் என்றும், குன்றுகளைப்பார்த்து எங்கள்மேல் விழுங்கள் என்றும் சொல்ல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ுடைய பாவமாகிய ஆபேனின் மேடைகள் அழிக்கப்படும்; முட்செடிகளும் முட்பூண்டுகளும் அவர்கள் பலிபீடங்களின்மேல் முளைக்கும்; பர்வதங்களைப்பார்த்து எங்களை மூடுங்கள் என்றும், குன்றுகளைப்பார்த்து எங்கள்மேல் விழுங்கள் என்றும் சொல்ல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லனற்ற திராட்சச்செடி, அது தனக்குத்தானே கனிகொடுக்கிறது; அவன் தன் கனியின் திரளுக்குச் சரியாய்ப் பலிபீடங்களைத் திரளாக்குகிறான்; தங்கள் தேசத்தின் செழிப்புக்குச் சரியாய்ச் சிறப்பான படங்களைச் சிலைகளைச் செய்கி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ே, நீ கிபியாவின் நாட்கள்முதல் பாவஞ்செய்துவந்தாய்; கிபியாவிலே அக்கிரமக்காரர்மேல் வந்த யுத்தம் தங்களைக் கிட்டுவதில்லையென்று அந்த நிலையிலே நிற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ே, நீ கிபியாவின் நாட்கள்முதல் பாவஞ்செய்துவந்தாய்; கிபியாவிலே அக்கிரமக்காரர்மேல் வந்த யுத்தம் தங்களைக் கிட்டுவதில்லையென்று அந்த நிலையிலே நிற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அவர்களைத் தண்டிக்க விரும்புகிறேன். அவர்கள் செய்த இரண்டுவித பாவங்களினிமித்தம் கட்டப்படும்போது, ஜனங்கள் அவர்களுக்கு விரோதமாய்க் கூட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அவர்களைத் தண்டிக்க விரும்புகிறேன். அவர்கள் செய்த இரண்டுவித பாவங்களினிமித்தம் கட்டப்படும்போது, ஜனங்கள் அவர்களுக்கு விரோதமாய்க் கூட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ப்பிராயீம் நன்றாய்ப் பழக்கப்பட்டுப் போரடிக்க விரும்புகிற கடாரியாயிருக்கிறான்; ஆனாலும் நான் அவன் அழகான கழுத்தின்மேல் நுகத்தடியை வைப்பேன், எப்பிராயீமை ஏர்பூட்டி ஓட்டுவேன்; யூதா உழுவான், யாக்கோபு அவனுக்குப் பரம்படிப்ப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ப்பிராயீம் நன்றாய்ப் பழக்கப்பட்டுப் போரடிக்க விரும்புகிற கடாரியாயிருக்கிறான்; ஆனாலும் நான் அவன் அழகான கழுத்தின்மேல் நுகத்தடியை வைப்பேன், எப்பிராயீமை ஏர்பூட்டி ஓட்டுவேன்; யூதா உழுவான், யாக்கோபு அவனுக்குப் பரம்படிப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ப்பிராயீம் நன்றாய்ப் பழக்கப்பட்டுப் போரடிக்க விரும்புகிற கடாரியாயிருக்கிறான்; ஆனாலும் நான் அவன் அழகான கழுத்தின்மேல் நுகத்தடியை வைப்பேன், எப்பிராயீமை ஏர்பூட்டி ஓட்டுவேன்; யூதா உழுவான், யாக்கோபு அவனுக்குப் பரம்படிப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நீதிக்கென்று விதைவிதையுங்கள்; தயவுக்கொத்ததாய் அறுப்பு அறுங்கள்; உங்கள் தரிசு நிலத்தைப் பண்படுத்துங்கள்; கர்த்தர் வந்து உங்கள்மேல் நீதியை வருஷிக்கப்பண்ணுமட்டும், அவரைத் தேடக் காலமா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நீதிக்கென்று விதைவிதையுங்கள்; தயவுக்கொத்ததாய் அறுப்பு அறுங்கள்; உங்கள் தரிசு நிலத்தைப் பண்படுத்துங்கள்; கர்த்தர் வந்து உங்கள்மேல் நீதியை வருஷிக்கப்பண்ணுமட்டும், அவரைத் தேடக் காலம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ியாயத்தை உழுதீர்கள், தீவினையை அறுத்தீர்கள்; பொய்யின் கனிகளைப் புசித்தீர்கள்; உங்கள் வழியையும் உங்கள் பராக்கிரமசாலிகளின் திரளையும் நம்பின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லனற்ற திராட்சச்செடி, அது தனக்குத்தானே கனிகொடுக்கிறது; அவன் தன் கனியின் திரளுக்குச் சரியாய்ப் பலிபீடங்களைத் திரளாக்குகிறான்; தங்கள் தேசத்தின் செழிப்புக்குச் சரியாய்ச் சிறப்பான படங்களைச் சிலைகளைச் செய்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ியாயத்தை உழுதீர்கள், தீவினையை அறுத்தீர்கள்; பொய்யின் கனிகளைப் புசித்தீர்கள்; உங்கள் வழியையும் உங்கள் பராக்கிரமசாலிகளின் திரளையும் நம்பின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உங்கள் ஜனங்களுக்குள் அமளி எழும்பும்; பிள்ளைகளின்மேல் தாய் மோதியடிக்கப்பட்ட யுத்தநாளிலே பெத்தார்பேலை சல்மான் அழித்ததுபோல, உங்கள் எல்லா அரண்களும் அழிக்கப்ப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உங்கள் ஜனங்களுக்குள் அமளி எழும்பும்; பிள்ளைகளின்மேல் தாய் மோதியடிக்கப்பட்ட யுத்தநாளிலே பெத்தார்பேலை சல்மான் அழித்ததுபோல, உங்கள் எல்லா அரண்களும் அழிக்கப்ப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உங்கள் ஜனங்களுக்குள் அமளி எழும்பும்; பிள்ளைகளின்மேல் தாய் மோதியடிக்கப்பட்ட யுத்தநாளிலே பெத்தார்பேலை சல்மான் அழித்ததுபோல, உங்கள் எல்லா அரண்களும் அழிக்கப்ப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கொடிய பொல்லாப்பினால் பெத்தேல் இப்படிப்பட்தை உங்களுக்குச் செய்யும்; அதிகாலமே இஸ்ரவேலின் ராஜா முற்றிலும் சங்கரிக்கப்பட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் கொடிய பொல்லாப்பினால் பெத்தேல் இப்படிப்பட்தை உங்களுக்குச் செய்யும்; அதிகாலமே இஸ்ரவேலின் ராஜா முற்றிலும் சங்கரிக்கப்ப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லனற்ற திராட்சச்செடி, அது தனக்குத்தானே கனிகொடுக்கிறது; அவன் தன் கனியின் திரளுக்குச் சரியாய்ப் பலிபீடங்களைத் திரளாக்குகிறான்; தங்கள் தேசத்தின் செழிப்புக்குச் சரியாய்ச் சிறப்பான படங்களைச் சிலைகளைச் செய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இருதயம் பிரிக்கப்பட்டிருக்கிறது; இப்போதும் குற்றஞ்சுமத்தப்படுவார்கள்; அவர்கள் பலிபீடங்களை இடித்து, அவர்கள் சிலைகளை நாசமாக்க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இருதயம் பிரிக்கப்பட்டிருக்கிறது; இப்போதும் குற்றஞ்சுமத்தப்படுவார்கள்; அவர்கள் பலிபீடங்களை இடித்து, அவர்கள் சிலைகளை நாசமாக்க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கர்த்தருக்குப் பயப்படாமற்போனபடியினால் நமக்கு ராஜா இல்லை; ராஜா இருந்தாலும் நமக்காக என்ன செய்வான் என்று இனிச் சொல்ல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கர்த்தருக்குப் பயப்படாமற்போனபடியினால் நமக்கு ராஜா இல்லை; ராஜா இருந்தாலும் நமக்காக என்ன செய்வான் என்று இனிச் சொல்ல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ொய்யாணையிடுகிற வார்த்தைகளைச் சொல்லி, உடன்படிக்கை பண்ணிக்கொண்டார்கள்; ஆகையால் வயல்வெளியின் படைச்சால்களில் விஷப்பூண்டுகளைப்போல நியாயத்தீர்ப்பு முளை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া অন্যান্য রাষ্ট্রের সঙ্গে চুক্তি করে| ঈশ্বর ওই চুক্তিগুলি পছন্দ করেন না| বিচারকরা য়েন, লাঙ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 জমিতে গজিযে ওঠা বিষাক্ত আগাছার মত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শমরিয়ার লোকরা বৈত্‌-আবনের বাছুরদের পূজা করে| ওই লোকরা সত্যই কাঁদবে| ওই যাজকরা সত্যই কাঁদবে|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সুন্দর মূর্ত্তি চলে যাচ্ছে| মূর্ত্তিটিকে নিয়ে যাওয়া হয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টাকে অশূরীয়দের মহান রাজার উপহার হিসেবে নিয়ে যাওয়া হয়েছে| তিনি ইফ্রয়িমের এই লজ্জাকর মূর্ত্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েখে দেবেন| এই মূর্ত্তির জন্য ইস্রায়েল লজ্জিত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শমরিয়ার ভ্রান্ত দেবতা ধ্বংস হবে| সেটা জলের ওপর দিয়ে ভেসে যাওয়া কাঠের খণ্ডের মতো মনে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ইস্রায়েল পাপ করছে এবং বহু উচ্চস্থান তৈরী করেছে| আবনের উচ্চস্থানগুলি ধ্বংস হবে| কাঁটাগাছ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গাছা তাদের বেদীর ওপর জন্মাবে| তখন তারা পর্বতদের বলবে, “আমাদের ঢেকে দাও!” এবং পাহাড়গুলোকে বলব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আমাদের ওপর ভেঙ্গে পড়ো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ইস্রায়েল একটি দ্রাক্ষা গাছের মতো, যা প্রচুর পরিমাণে ফল উত্পন্ন করে| কিন্তু ইস্রায়েল য়তোই বে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ইস্রায়েল, তুমি গিবিয়ার সময় থেকে পাপ কাজ করেছো| (ওই লোকেরা সেখানে পাপ কাজ চালিয়ে গেছে|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িবিয়াতে সত্য়িই ওই মন্দ লোকেরা যুদ্ধের মুখে পড়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মি তাদের শাস্তি দিতে আসবো| সৈন্যরা একত্রিত হয়ে তাদের বিরুদ্ধে যুদ্ধ করতে আসবে|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কে তাদের উভয় পাপের জন্যে শাস্তি দ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ইফ্রয়িম একটি শিক্ষা দেওয়া বাছুরের মতো য়ে শস্য মাড়াইয়ের জমির উপর দিয়ে হাঁটতে ভালবাসে|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ঘাড়ের উপর দাসত্বের একটা ভালো জোযাল রাখব| আমি ইফ্রয়িমের উপর দড়ি রাখব| যখন যিহূদা জমি চাষ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রম্ভ করবে| যাকোব নিজেই জমিটাকে ভেঙে দ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ুমি যদি ধার্মিকতার বীজ বপন করো, তবে তুমি প্রকৃত ভালবাসার ফসল পাবে| তোমার জমি চাষ করো, তবে তু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র সঙ্গে ফসল তুলতে পারবে| তিনি আসবেন, এবং বৃষ্টি পড়ার মতো তোমার ওপরে ধার্মিকতা বর্ষণ করবেন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কিন্তু তুমি অসত্‌ জিনিস বপন করেছো, এবং ফসল হিসেবে অশান্তিই পেয়েছো| তুমি তোমার মিথ্যার ফ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েশী পরিমাণে জিনিস পেয়েছে, ততোই মূর্ত্তিদের সম্মানার্থে সে আরো বেশী করে বেদী তৈরি করেছে| তাদের দে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েযেছিলে| কারণ তুমি তোমার শক্তিতে এবং তোমার সৈন্যদের ওপর বিশ্বাস করেছ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সেজন্যে তোমার সৈন্যরা যুদ্ধের কোলাহল শুনবে এবং তোমাদের সব দুর্গগুলি ধ্বংস হবে| এটা সেই সময়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ো হবে যখন শল্মন বৈত্‌-অর্ব্বেল ধ্বংস করেছিল| সেই যুদ্ধের সময়, মাযেরা তাদের সন্তানদের সঙ্গেই নিহ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এবং তোমাদের ক্ষেত্রে বৈথেলে সেই রকমই ঘটবে| কারণ তোমরা অনেক অশুভ কাজ করেছিলে| যখন সেই দিনটি আসব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খন ইস্রায়েলের রাজা সম্পূর্ণরূপে ধ্বংস হয়ে যা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স্তে আস্তে ভালোর দিকে গেছে, সেজন্য সেও মূর্ত্তিদের সম্মানার্থে দেবার জন্য ভালো ভালো পাথর বসিয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াদের আনুগত্য বিভক্ত হয়ে গিয়েছিল| কিন্তু এখন তাদের নিজেদের অপরাধ স্বীকার করতে হবে| প্রভু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ূজো বেদী-গুলোকে ভেঙে ফেলবেন| তিনি তাদের স্মরণ স্তম্ভগুলোও ধ্বংস কর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এখন ইস্রায়েলীয়রা বলে, “আমাদের কোন রাজা নেই| আমরা প্রভুকে সম্মান করি না! এবং তাঁর রাজা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ছুই করতে পারে না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রা প্রতিশ্রুতি করেছে- কিন্তু তারা কেবল মিথ্যা কথাই বলছে| তারা তাদের প্রতিশ্রুতিগুলি রাখে নি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2026-06-03T09:33:41Z</dcterms:created>
  <dcterms:modified xsi:type="dcterms:W3CDTF">2026-06-03T09:33:41Z</dcterms:modified>
  <dc:title>ஓசியா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