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க உயி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ம் பாவம் கழுவ தன்ன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யிலே அவர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ங்கள் நடுவில் இ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ழக்கத்தின் தொனி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தி ராஜாவாய் இ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த்தை ஆளுகை செய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அதிகாரம் நிறைந்தவ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ிலத்தை ஆள்பவர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த்தின் இரட்சகர் இயேசுவ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னை என்றும் காண்பவர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நடத்துவார்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ோடு இருப்பவரே அ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ண்ணீர் மீது நடந்த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காற்றையும் கடலையும் அதட்ட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த்தெழுந்த தேவன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்னோடென்றும் இருக்கி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க்காக மரித்தவர் அவ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2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2026-07-30T15:30:55Z</dcterms:created>
  <dcterms:modified xsi:type="dcterms:W3CDTF">2026-07-30T15:30:55Z</dcterms:modified>
  <dc:title>துதிப் பாடல்கள் : 122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