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, my soul, thy Saviour, through the Word, 
Is offered full and free ;
And now, O Lord, I must, I must decide : 
Shall I accept of The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! . . I will ! . . I will ! God helping me 
I will, O Lord, be Thine ! 
Thy precious blood was shed to purchase me-- 
I will be wholly Thi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y grace I will Thy mercy now receive, 
Thy love my heart hath won : 
On Thee, O Christ, I will, I will believe, 
And trust in Thee alon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knowest, Lord, how very' weak I am,
And how I fear to stray ; 
For strength to serve I look to Thee alone----
The strength Thou must suppl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now, O Lord, give all with us today
The grace to join our song ; 
And from the heart to gladly with us say : 
I will to Christ belong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o all who came, when Thou wast here below 
And said,  O Lord, wilt Thou ?  
To them,  I will !  was ever Thy reply : 
We rest upon it n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2026-07-30T14:40:51Z</dcterms:created>
  <dcterms:modified xsi:type="dcterms:W3CDTF">2026-07-30T14:40:51Z</dcterms:modified>
  <dc:title>Hymn : 474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