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-2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க யுத்தம் செய்வர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கூட்டமே நீ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றும் நம் துணை நிற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் வெள்ளம் போல் எதிராக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கொடிய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எங்கும் தடைகற்கள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தம் மட்டும் பதிலான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வழியாய் நம்மை நடத்திட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ந்டத்துவார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ிட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னதை நீ யோசி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்வமானதை சிந்தி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தை நீ சுதந்த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ூன்ற செய்வார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-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சன்னா -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ே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ட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ருகமாய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மே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-2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சார்பில் கர்த்தர் உண்டு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2026-07-30T22:04:23Z</dcterms:created>
  <dcterms:modified xsi:type="dcterms:W3CDTF">2026-07-30T22:04:23Z</dcterms:modified>
  <dc:title>துதிப் பாடல்கள் : 933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