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presProps" Target="presProps.xml"/>
  <Relationship Id="rId72" Type="http://schemas.openxmlformats.org/officeDocument/2006/relationships/viewProps" Target="viewProps.xml"/>
  <Relationship Id="rId7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ுக்குச் செலுத்துகிற சமாதானபலிகளின் பிரமாணம் என்னவென்றால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ை ஸ்தோத்திரத்துக்காகச் செலுத்துவானானால், அவன் ஸ்தோத்திர பலியோடுங்கூட எண்ணெயிலே பிசைந்த புளிப்பில்லா அதிரசங்களையும், எண்ணெய் பூசப்பட்ட புளிப்பில்லா அடைகளையும் எண்ணெயிலே பிசைந்து வறுக்கப்பட்ட மெல்லிய மாவினால் செய்த அதிரசங்களையும் படைக்கக்கடவ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ை ஸ்தோத்திரத்துக்காகச் செலுத்துவானானால், அவன் ஸ்தோத்திர பலியோடுங்கூட எண்ணெயிலே பிசைந்த புளிப்பில்லா அதிரசங்களையும், எண்ணெய் பூசப்பட்ட புளிப்பில்லா அடைகளையும் எண்ணெயிலே பிசைந்து வறுக்கப்பட்ட மெல்லிய மாவினால் செய்த அதிரசங்களையும் படைக்கக்கடவ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ை ஸ்தோத்திரத்துக்காகச் செலுத்துவானானால், அவன் ஸ்தோத்திர பலியோடுங்கூட எண்ணெயிலே பிசைந்த புளிப்பில்லா அதிரசங்களையும், எண்ணெய் பூசப்பட்ட புளிப்பில்லா அடைகளையும் எண்ணெயிலே பிசைந்து வறுக்கப்பட்ட மெல்லிய மாவினால் செய்த அதிரசங்களையும் படைக்கக்கடவ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ைகளைப் படைக்கிறதும் அல்லாமல், புளித்தமாவினால் செய்த அப்பத்தையும், தன்னுடைய சமாதான பலியாகிய ஸ்தோத்திரபலியோடுகூடப் படைக்கவேண்ட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ைகளைப் படைக்கிறதும் அல்லாமல், புளித்தமாவினால் செய்த அப்பத்தையும், தன்னுடைய சமாதான பலியாகிய ஸ்தோத்திரபலியோடுகூடப் படைக்கவேண்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ப் படைப்பு முழுவதிலும் வகைக்கு ஒவ்வொன்றை எடுத்துக் கர்த்தருக்கு ஏறெடுத்துப் படைக்கும் பலியாகச் செலுத்துவானாக; அது சமாதான பலியின் இரத்தத்தைத் தெளித்த ஆசாரியனுடையதா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ப் படைப்பு முழுவதிலும் வகைக்கு ஒவ்வொன்றை எடுத்துக் கர்த்தருக்கு ஏறெடுத்துப் படைக்கும் பலியாகச் செலுத்துவானாக; அது சமாதான பலியின் இரத்தத்தைத் தெளித்த ஆசாரியனுடையதா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மாதானபலியாகிய ஸ்தோத்திரபலியின் மாம்சமானது செலுத்தப்பட்ட அன்றைத்தினமே புசிக்கப்படவேண்டும்; அதில் ஒன்றும் விடியற்காலமட்டும் வைக்கப்படலாகா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மாதானபலியாகிய ஸ்தோத்திரபலியின் மாம்சமானது செலுத்தப்பட்ட அன்றைத்தினமே புசிக்கப்படவேண்டும்; அதில் ஒன்றும் விடியற்காலமட்டும் வைக்கப்படலாகா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சாரியரில் ஆண்மக்கள் யாவரும் அதைப் புசிப்பார்களாக; அது பரிசுத்த ஸ்தலத்தில் புசிக்கப்படவேண்டும், அது மகா பரிசுத்தமான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செலுத்தும் பலி பொருத்தனையாவது உற்சாகபலியாயாவது இருக்குமானால், அது செலுத்தப்படும் நாளிலும், அதில் மீதியாயிருக்கிறது மறுநாளிலும் புசிக்கப்படலா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செலுத்தும் பலி பொருத்தனையாவது உற்சாகபலியாயாவது இருக்குமானால், அது செலுத்தப்படும் நாளிலும், அதில் மீதியாயிருக்கிறது மறுநாளிலும் புசிக்கப்படலா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லியின் மாம்சத்தில் மீதியாயிருக்கிறது மூன்றாம் நாளில் அக்கினியிலே சுட்டெரிக்கப்படக்கடவ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மாதானபலியின் மாம்சத்தில் மீதியானது மூன்றாம் நாளில் புசிக்கப்படுமானால், அது அங்கிகரிக்கப்படாது; அதைச் செலுத்தினவனுக்கு அது பலிக்காது; அது அருவருப்பாயிருக்கும்; அதைப் புசிக்கிறவன் தன் அக்கிரமத்தைச் சுமப்ப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மாதானபலியின் மாம்சத்தில் மீதியானது மூன்றாம் நாளில் புசிக்கப்படுமானால், அது அங்கிகரிக்கப்படாது; அதைச் செலுத்தினவனுக்கு அது பலிக்காது; அது அருவருப்பாயிருக்கும்; அதைப் புசிக்கிறவன் தன் அக்கிரமத்தைச் சுமப்ப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மாதானபலியின் மாம்சத்தில் மீதியானது மூன்றாம் நாளில் புசிக்கப்படுமானால், அது அங்கிகரிக்கப்படாது; அதைச் செலுத்தினவனுக்கு அது பலிக்காது; அது அருவருப்பாயிருக்கும்; அதைப் புசிக்கிறவன் தன் அக்கிரமத்தைச் சுமப்ப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ீட்டான எந்த வஸ்துவிலாவது அந்த மாம்சம் பட்டதானால் அது புசிக்கப்படாமல் அக்கினியிலே சுட்டெரிக்கப்படக்கடவது; மற்றமாம்சத்தையோ சுத்தமாயிருக்கிறவனெவனும் புசிக்கலா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ீட்டான எந்த வஸ்துவிலாவது அந்த மாம்சம் பட்டதானால் அது புசிக்கப்படாமல் அக்கினியிலே சுட்டெரிக்கப்படக்கடவது; மற்றமாம்சத்தையோ சுத்தமாயிருக்கிறவனெவனும் புசிக்கலா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ஒருவன் தீட்டுள்ளவனாயிருக்கையில் கர்த்தருடைய சமாதானபலியின் மாம்சத்தைப் புசித்தால், அவன் தன் ஜனத்தாரில் இராதபடிக்கு அறுப்புண்டுபோவ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ஒருவன் தீட்டுள்ளவனாயிருக்கையில் கர்த்தருடைய சமாதானபலியின் மாம்சத்தைப் புசித்தால், அவன் தன் ஜனத்தாரில் இராதபடிக்கு அறுப்புண்டுபோவ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ாவநிவாரணபலி எப்படியோ, குற்றநிவாரணபலியும் அப்படியே; அவ்விரண்டிற்கும் பிரமாணம் ஒன்றே: அதினாலே பாவநிவிர்த்திசெய்த ஆசாரியனை அது சேர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னுஷருடைய தீட்டையாவது, தீட்டான மிருகத்தையாவது, அருவருக்கப்படத்தக்க தீட்டான மற்ற எந்த வஸ்துவையாவது ஒருவன் தொட்டிருந்து, கர்த்தருடைய சமாதானபலியின் மாம்சத்திலே புசித்தால், அவன் தன் ஜனங்களில் இராதபடிக்கு அறுப்புண்டுபோவான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னுஷருடைய தீட்டையாவது, தீட்டான மிருகத்தையாவது, அருவருக்கப்படத்தக்க தீட்டான மற்ற எந்த வஸ்துவையாவது ஒருவன் தொட்டிருந்து, கர்த்தருடைய சமாதானபலியின் மாம்சத்திலே புசித்தால், அவன் தன் ஜனங்களில் இராதபடிக்கு அறுப்புண்டுபோவான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னுஷருடைய தீட்டையாவது, தீட்டான மிருகத்தையாவது, அருவருக்கப்படத்தக்க தீட்டான மற்ற எந்த வஸ்துவையாவது ஒருவன் தொட்டிருந்து, கர்த்தருடைய சமாதானபலியின் மாம்சத்திலே புசித்தால், அவன் தன் ஜனங்களில் இராதபடிக்கு அறுப்புண்டுபோவான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னும் கர்த்தர் மோசேயை நோக்கி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 இஸ்ரவேல் புத்திரரோடே சொல்லவேண்டியது என்னவென்றால், மாடு ஆடு வெள்ளாடு என்பவைகளின் கொழுப்பை நீங்கள் புசிக்கலாகாது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 இஸ்ரவேல் புத்திரரோடே சொல்லவேண்டியது என்னவென்றால், மாடு ஆடு வெள்ளாடு என்பவைகளின் கொழுப்பை நீங்கள் புசிக்கலாகாது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ானாய்ச் செத்த மிருகத்தின் கொழுப்பையும், பீறுண்ட மிருகத்தின் கொழுப்பையும் பலவிதவேலைகளுக்கு வழங்கலாம்; ஆனாலும் நீங்கள் அதை ஒருபோதும் புசிக்கலாகா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ானாய்ச் செத்த மிருகத்தின் கொழுப்பையும், பீறுண்ட மிருகத்தின் கொழுப்பையும் பலவிதவேலைகளுக்கு வழங்கலாம்; ஆனாலும் நீங்கள் அதை ஒருபோதும் புசிக்கலாகா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ுக்குத் தகனபலியாகச் செலுத்தப்படும் மிருகத்தின் கொழுப்பைப் புசிக்கிற எந்த ஆத்துமாவும் தன் ஜனங்களில் இராதபடிக்கு அறுப்புண்டுபோவ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ுக்குத் தகனபலியாகச் செலுத்தப்படும் மிருகத்தின் கொழுப்பைப் புசிக்கிற எந்த ஆத்துமாவும் தன் ஜனங்களில் இராதபடிக்கு அறுப்புண்டுபோவ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ாவநிவாரணபலி எப்படியோ, குற்றநிவாரணபலியும் அப்படியே; அவ்விரண்டிற்கும் பிரமாணம் ஒன்றே: அதினாலே பாவநிவிர்த்திசெய்த ஆசாரியனை அது சேர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ுற்றநிவாரணபலியின் பிரமாணம் என்னவென்றால், அது மகா பரிசுத்தமான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ர்வாங்க தகனபலி கொல்லப்படும் இடத்தில், குற்றநிவாரண பலியும் கொல்லப்படவேண்டும்: அதின் இரத்தத்தைப் பலிபீடத்தின்மேல் சுற்றிலும் தெளித்து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ர்வாங்க தகனபலி கொல்லப்படும் இடத்தில், குற்றநிவாரண பலியும் கொல்லப்படவேண்டும்: அதின் இரத்தத்தைப் பலிபீடத்தின்மேல் சுற்றிலும் தெளித்து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் வாசஸ்தலங்களில் எங்கும் யாதொரு பறவையின் இரத்தத்தையாவது, யாதொரு மிருகத்தின் இரத்தத்தையாவது புசிக்கலாகா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் வாசஸ்தலங்களில் எங்கும் யாதொரு பறவையின் இரத்தத்தையாவது, யாதொரு மிருகத்தின் இரத்தத்தையாவது புசிக்கலாகா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வ்வித இரத்தத்தையாகிலும் புசிக்கிற எவனும் தன் ஜனங்களில் இராதபடிக்கு அறுப்புண்டுபோவான் என்று சொல்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ன்னும் கர்த்தர் மோசேயை நோக்கி: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ீ இஸ்ரவேல் புத்திரரோடே சொல்லவேண்டியது என்னவென்றால், கர்த்தருக்குச் சமாதானபலி செலுத்துகிறவன் தான் செலுத்தும் சமாதானபலியைக் கர்த்தருடைய சந்நிதியில் கொண்டுவருவானாக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ீ இஸ்ரவேல் புத்திரரோடே சொல்லவேண்டியது என்னவென்றால், கர்த்தருக்குச் சமாதானபலி செலுத்துகிறவன் தான் செலுத்தும் சமாதானபலியைக் கர்த்தருடைய சந்நிதியில் கொண்டுவருவானாக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ர்த்தருக்குத் தகனபலியாகப் படைப்பவைகளை அவன் கைகளே கொண்டுவரவேண்டும்; மார்க்கண்டத்தையும் அதனோடேகூட அதின்மேல் வைத்த கொழுப்பையும் கர்த்தருடைய சந்நிதியில் அசைவாட்டும் பலியாக அசைவாட்டும்படிக்குக் கொண்டுவரக்கடவ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ுடைய சர்வாங்க தகனபலியைச் செலுத்தின ஆசாரியன் தான் செலுத்தின தகனபலியின் தோலைத் தனக்காக வைத்துக்கொள்ளவேண்டு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ர்த்தருக்குத் தகனபலியாகப் படைப்பவைகளை அவன் கைகளே கொண்டுவரவேண்டும்; மார்க்கண்டத்தையும் அதனோடேகூட அதின்மேல் வைத்த கொழுப்பையும் கர்த்தருடைய சந்நிதியில் அசைவாட்டும் பலியாக அசைவாட்டும்படிக்குக் கொண்டுவரக்கடவ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னுடைய கொழுப்பு முழுவதையும், அதின் வாலையும், குடல்களை மூடிய கொழுப்பையும்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ஆசாரியன் அந்தக் கொழுப்பைப் பலிபீடத்தின்மேல் தகனிக்கவேண்டும்; மார்க்கண்டமோ ஆரோனையும் அவன் குமாரரையும் சேரு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ரண்டு குண்டிக்காய்களையும், அவைகளின்மேல் சிறு குடல்களினிடத்திலிருக்கிற கொழுப்பையும் குண்டிக்காய்களோடேகூடக் கல்லீரலின்மேல் இருக்கிற ஜவ்வையும் எடுத்துச் செலுத்துவானாக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ரண்டு குண்டிக்காய்களையும், அவைகளின்மேல் சிறு குடல்களினிடத்திலிருக்கிற கொழுப்பையும் குண்டிக்காய்களோடேகூடக் கல்லீரலின்மேல் இருக்கிற ஜவ்வையும் எடுத்துச் செலுத்துவானாக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ைகளை ஆசாரியன் பலிபீடத்தின்மேல் கர்த்தருக்குத் தகனபலியாகத் தகனிக்கக்கடவன்; அது குற்றநிவாரண பலி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ைகளை ஆசாரியன் பலிபீடத்தின்மேல் கர்த்தருக்குத் தகனபலியாகத் தகனிக்கக்கடவன்; அது குற்றநிவாரண பலி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உங்கள் சமாதானபலிகளில் வலது முன்னந்தொடையை ஏறெடுத்துப் படைக்கும் பலியாகப் படைக்கும்படி ஆசாரியனிடத்தில் கொடுப்பீர்களாக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ஆரோனுடைய குமாரரில், சமாதானபலியின் இரத்தத்தையும் கொழுப்பையும் செலுத்துகிறவனுக்கு, வலது முன்னந்தொடை பங்காகச் சேரும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ஆரோனுடைய குமாரரில், சமாதானபலியின் இரத்தத்தையும் கொழுப்பையும் செலுத்துகிறவனுக்கு, வலது முன்னந்தொடை பங்காகச் சேர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டுப்பிலே பாகம்பண்ணப்பட்டதும், சட்டியிலும் தட்டின்மேலும் சமைக்கப்பட்டதுமான போஜனபலியாகவும் அதைச் செலுத்துகிற ஆசாரியனுடையவைகளாயிருக்கும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ஸ்ரவேல் புத்திரரின் சமாதானபலிகளில் அசைவாட்டும் மார்க்கண்டத்தையும் ஏறெடுத்துப் படைக்கும் முன்னந்தொடையையும் நான் அவர்கள் கையில் வாங்கி, அவைகளை ஆசாரியனாகிய ஆரோனுக்கும் அவன் குமாரருக்கும் இஸ்ரவேல் புத்திரருக்குள் நடக்கும் நித்திய கட்டளையாகக் கொடுத்தேன் என்று சொல் எ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ஸ்ரவேல் புத்திரரின் சமாதானபலிகளில் அசைவாட்டும் மார்க்கண்டத்தையும் ஏறெடுத்துப் படைக்கும் முன்னந்தொடையையும் நான் அவர்கள் கையில் வாங்கி, அவைகளை ஆசாரியனாகிய ஆரோனுக்கும் அவன் குமாரருக்கும் இஸ்ரவேல் புத்திரருக்குள் நடக்கும் நித்திய கட்டளையாகக் கொடுத்தேன் என்று சொல் என்ற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கர்த்தருக்கு ஆசாரிய ஊழியம் செய்யும்படி ஆரோனும் அவன் குமாரரும் நியமிக்கப்பட்ட நாளிலே, இது அபிஷேகம்பண்ணப்பட்ட அவர்களுக்குக் கர்த்தருடைய தகனபலிகளில் கிடைக்கும்படி உண்டான கட்டளை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கர்த்தருக்கு ஆசாரிய ஊழியம் செய்யும்படி ஆரோனும் அவன் குமாரரும் நியமிக்கப்பட்ட நாளிலே, இது அபிஷேகம்பண்ணப்பட்ட அவர்களுக்குக் கர்த்தருடைய தகனபலிகளில் கிடைக்கும்படி உண்டான கட்டளை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ப்படி அவர்களுக்கு இஸ்ரவேல் புத்திரர் தங்கள் தலைமுறைதோறும் நித்திய நியமமாகக் கொடுக்கும்படி கர்த்தர் அவர்களை அபிஷேகம்பண்ணின நாளிலே கட்டளையிட்ட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ப்படி அவர்களுக்கு இஸ்ரவேல் புத்திரர் தங்கள் தலைமுறைதோறும் நித்திய நியமமாகக் கொடுக்கும்படி கர்த்தர் அவர்களை அபிஷேகம்பண்ணின நாளிலே கட்டளையிட்ட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சர்வாங்க தகனபலிக்கும் போஜனபலிக்கும் குற்றநிவாரண பலிக்கும் பிரதிஷ்டை பலிகளுக்கும் சமாதான பலிகளுக்கும் அடுத்த பிரமாணம் இதுவே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கர்த்தருக்குத் தங்கள் பலிகளைச் செலுத்தவேண்டும் என்று அவர் இஸ்ரவேல் புத்திரருக்குச் சீனாய் வனாந்தரத்திலே கற்பிக்கும்போது இவைகளை மோசேக்குச் சீனாய் மலையில் கட்டளையிட்ட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கர்த்தருக்குத் தங்கள் பலிகளைச் செலுத்தவேண்டும் என்று அவர் இஸ்ரவேல் புத்திரருக்குச் சீனாய் வனாந்தரத்திலே கற்பிக்கும்போது இவைகளை மோசேக்குச் சீனாய் மலையில் கட்டளையிட்ட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டுப்பிலே பாகம்பண்ணப்பட்டதும், சட்டியிலும் தட்டின்மேலும் சமைக்கப்பட்டதுமான போஜனபலியாகவும் அதைச் செலுத்துகிற ஆசாரியனுடையவைகளாயிருக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ண்ணெயிலே பிசைந்ததும் எண்ணெயிலே பிசையாததுமான சகல போஜனபலியும் ஆரோனுடைய குமாரர் யாவருக்கும் சரிபங்காகச் சேரவேண்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ண்ணெயிலே பிசைந்ததும் எண்ணெயிலே பிசையாததுமான சகல போஜனபலியும் ஆரோனுடைய குமாரர் யாவருக்கும் சரிபங்காகச் சேரவேண்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21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ಅವನು ಕರ್ತನಿಗೆ ಸಮರ್ಪಿಸಬೇಕಾದ ಸಮಾ ಧಾನ ಯಜ್ಞಸಮರ್ಪಣೆಗಳ ನಿಯಮವು ಇದ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ಅವನು ಉಪಕಾರಸ್ತುತಿಗಾಗಿ ಅರ್ಪಿಸುವದಾದರೆ, ಉಪಕಾರಸ್ತುತಿ ಬಲಿಯನ್ನು ಹುಳಿಯಿಲ್ಲದ ಎಣ್ಣೆ ಬೆರೆ ಸಿ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ೊಟ್ಟಿಗಳೊಂದಿಗೆ ಹುಳಿಯಿಲ್ಲದ ಎಣ್ಣೆಹೊಯ್ದ ದೋಸೆಗಳೊಂದಿಗೂ ಮತ್ತು ನಯವಾದ ಹಿಟ್ಟಿನ ಎಣ್ಣೆ ಬೆರೆಸಿ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ುರಿದರೊಟ್ಟಿಗಳೊಂದಿಗೂ ಸಮರ್ಪಿಸ 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ರೊಟ್ಟಿಗಳಲ್ಲದೆ ಅವನು ಸಮಾಧಾನದ ಬಲಿಗಳನ್ನು ಉಪಕಾರಸ್ತುತಿ ಯಜ್ಞದೊಂದಿಗೆ ತನ್ನ ಸಮರ್ಪಣೆಗಾಗಿ ಹುಳಿರೊಟ್ಟಿ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ಮರ್ಪಿಸ 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ಅವನು ಇಡೀ ಕಾಣಿಕೆಯಲ್ಲಿ ಒಂದನ್ನು ಎತ್ತುವ ಕಾಣಿಕೆಯನ್ನಾಗಿ ಕರ್ತನಿಗೆ ಅರ್ಪಿಸಬೇಕು. ಅದು ಸಮಾಧಾನ ಬಲಿಗ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ಕ್ತವನ್ನು ಚಿಮುಕಿಸುವ ಯಾಜಕನದಾಗ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ಉಪಕಾರಸ್ತುತಿಗಾಗಿ ಅವನ ಸಮಾಧಾನ ಬಲಿಯ ಯಜ್ಞದ ಮಾಂಸವನ್ನು ಅರ್ಪಿ ಸಲ್ಪಟ್ಟ ದಿನವೇ ತಿನ್ನಬೇಕು; ಅವನು ಅದರ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ೆಳಗಿನ ವರೆಗೆ ಯಾವದನ್ನೂ ಉಳಿಸ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ಯಾಜಕರಲ್ಲಿ ಗಂಡಸರೆಲ್ಲರೂ ಅದನ್ನು ಪರಿಶುದ್ಧವಾದ ಸ್ಥಳದಲ್ಲಿ ತಿನ್ನಬೇಕು. ಅದು ಅತಿ ಪರಿಶುದ್ಧವಾದದ್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ದರೆ ಅವನ ಯಜ್ಞ ಸಮರ್ಪಣೆಯು ಒಂದು ಹರಕೆಯಾಗಿದ್ದರೆ ಇಲ್ಲವೆ ಸ್ವಇಚ್ಛೆಯಾದ ಸಮರ್ಪಣೆ ಯಾಗಿದ್ದರೆ ಅವನು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ಜ್ಞವನ್ನು ಅರ್ಪಿಸಿದ ದಿನದಲ್ಲಿಯೇ ತಿನ್ನಬೇಕು; ಅದರಲ್ಲಿ ಉಳಿದದ್ದನ್ನು ಮಾರನೆಯ ದಿನದಲ್ಲಿ ಸಹ ತಿನ್ನ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ಉಳಿದಿರುವ ಯಜ್ಞದ ಮಾಂಸವನ್ನು ಮೂರನೆಯ ದಿನದಲ್ಲಿ ಬೆಂಕಿ ಯಿಂದ ಸು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ತನ್ನ ಸಮಾಧಾನ ಬಲಿ ಯಜ್ಞದ ಮಾಂಸದಲ್ಲಿ ಯಾವ ಭಾಗವನ್ನಾದರೂ ಮೂರನೆಯ ದಿನದಲ್ಲಿ ತಿಂದರೆ ಅದು ಸಮರ್ಪಣೆಯಾಗುವದಿಲ್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ಲ್ಲವೆ ಅರ್ಪಿಸುವವನ ಲೆಕ್ಕಕ್ಕೆ ಸೇರಿಸಲ್ಪಡುವದಿಲ್ಲ. ಅದು ಹೊಲೆಯಾಗಿರುವದು, ಅದನ್ನು ತಿನ್ನುವವನು ತನ್ನ ಅಪರಾಧ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ರ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ಅಶುದ್ಧವಾದ ವಸ್ತುವನ್ನು ಮುಟ್ಟಿದ ಮಾಂಸವನ್ನು ತಿನ್ನಬಾರದು; ಅದು ಬೆಂಕಿಯಿಂದ ಸುಡಲ್ಪಡಬೇಕು. ಮಾಂಸದ ವಿಷಯ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ಶುದ್ಧವಾಗಿರುವವರೆಲ್ಲರೂ ಅದನ್ನು ತಿನ್ನ ಬಹು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ಯಾವನಾದರೂ ಅಶುದ್ಧನಾಗಿದ್ದು ಕರ್ತ ನಿಗೆ ಸಂಬಂಧಪಟ್ಟ ಸಮಾಧಾನ ಬಲಿಗಳ ಯಜ್ಞದ ಮಾಂಸವನ್ನು ತಿನ್ನುವನೋ ಅವನು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ನರಿಂದ ತೆಗೆಯಲ್ಪ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ಪಾಪದ ಬಲಿಯ ಹಾಗೆಯೇ ಅತಿಕ್ರಮದ ಬಲಿಯೂ ಆಗಿದೆ. ಅವುಗಳಿಗೆ ಇರುವದು ಒಂದೇ ನಿಯಮ; ಅವುಗಳಿಂದ ಪ್ರಾಯಶ್ಚಿತ್ತಮಾಡ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ಇದಲ್ಲದೆ ಯಾವನಾದರೂ ಮನುಷ್ಯನ ಅಶುದ್ಧತ್ವವನ್ನಾಗಲಿ ಯಾವುದೇ ಅಶುದ್ಧ ವಾದದ್ದನ್ನಾಗಲಿ ಇಲ್ಲವೆ ಯಾವುದೇ ಹೊಲೆಯ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ಶುದ್ಧ ವಸ್ತುವನ್ನಾಗಲಿ ಯಾವುದೇ ಅಶುದ್ಧ ಪ್ರಾಣಿ ಯನ್ನಾಗಲಿ ಮುಟ್ಟಿದರೂ ಮತ್ತು ಕರ್ತನಿಗೆ ಸಂಬಂಧಿ ಸಿದ ಸಮಾಧಾನ ಬಲಿ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ಜ್ಞದ ಮಾಂಸವನ್ನು ತಿಂದರೂ ಅವನು ತನ್ನ ಜನರಿಂದ ತೆಗೆದುಹಾಕಲ್ಪಡ ಬೇಕ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ಕರ್ತನು ಮೋಶೆಯೊಂದಿಗೆ ಮಾತನಾಡಿ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ಇಸ್ರಾಯೇಲನ ಮಕ್ಕಳೊಂದಿಗೆ ಮಾತನಾಡಿ ಹೇಳ ಬೇಕಾದದ್ದೇನಂದರೆ--ನೀವು ಎತ್ತು ಕುರಿ ಆಡು ಇವು ಗಳ ಕೊಬ್ಬ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ನ್ನ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ತಾನಾಗಿಯೇ ಸತ್ತ ಪ್ರಾಣಿಯ ಕೊಬ್ಬನ್ನೂ ಮೃಗಗಳು ಸೀಳಿದ್ದರ ಕೊಬ್ಬನ್ನೂ ಬೇರೆ ಯಾವದಕ್ಕಾದರೂ ಉಪಯೋಗಿಸ ಬಹುದು; ಆ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ವು ಅದನ್ನು ಎಷ್ಟು ಮಾತ್ರವೂ ತಿನ್ನ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ಮನುಷ್ಯರು ಕರ್ತನಿಗೆ ಬೆಂಕಿಯಿಂದ ಸಮರ್ಪಿಸಿದ ಪ್ರಾಣಿಯ ಕೊಬ್ಬನ್ನು ಯಾವನಾದರೂ ತಿಂದರೆ ಅವನು ತನ್ನ ಜನರ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ೆಗೆಯಲ್ಪ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ಜಕನೇ ಅವುಗಳನ್ನು ತೆಗೆದುಕೊಳ್ಳ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ಅದರಂತೆಯೇ ಅತಿಕ್ರಮ ಬಲಿಯ ನಿಯಮವು ಇದೇ: ಇದು ಅತಿ ಪರಿಶುದ್ಧ ವಾದದ್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ದಹನಬಲಿಯನ್ನು ವಧಿಸಿದ ಸ್ಥಳದಲ್ಲಿಯೇ ಅತಿಕ್ರಮದ ಬಲಿಯನ್ನು ವಧಿಸಬೇಕು: ಅವನು ಅದರ ರಕ್ತವನ್ನು ಯಜ್ಞವೇದಿಯ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ುತ್ತಲೂ ಚಿಮುಕಿಸ 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ಇದಲ್ಲದೆ ನೀವು ಯಾವತರದ ರಕ್ತವನ್ನೂ ಅಂದರೆ ಅದು ಪಕ್ಷಿಯದಾ ಗಲಿ, ಪ್ರಾಣಿಯದಾಗಲಿ, ನಿಮ್ಮ ಯಾವ ನಿವಾಸಗಳ ಲ್ಲಿ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ನ್ನ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ಯಾವುದೇ ತರದ ರಕ್ತವನ್ನು ತಿಂದವನು ಯಾವನೇ ಆಗಿರಲಿ ಅವನು ತನ್ನ ಜನರಿಂದ ತೆಗೆದು ಹಾಕಲ್ಪಡಬೇಕು ಎಂಬದ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ಕರ್ತನು ಮೋಶೆಯೊಂದಿಗೆ ಮಾತನಾಡಿ ಹೇಳಿ ದ್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ಇಸ್ರಾಯೇಲ್‌ ಮಕ್ಕಳೊಂದಿಗೆ ಮಾತ ನಾಡಿ ಹೀಗೆ ಹೇಳು--ಕರ್ತನಿಗೆ ತನ್ನ ಯಜ್ಞದ ಸಮಾಧಾನ ಬಲಿಯನ್ನು ಅರ್ಪಿಸುವವನು ಯಜ್ಞ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ಮಾಧಾನ ಬಲಿಯ ತನ್ನ ಕಾಣಿಕೆಯನ್ನು ಕರ್ತನಿಗೆ ತ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ಬೆಂಕಿಯಿಂದ ಮಾಡಿದ ಕರ್ತನ ಅರ್ಪಣೆ ಗಳನ್ನು ತನ್ನ ಸ್ವಂತ ಕೈಗಳಿಂದಲೇ ತರಬೇಕು. ಕರ್ತನ ಮುಂದೆ ಅಲ್ಲಾಡ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ಒಬ್ಬನ ದಹನಬಲಿಯನ್ನು ಸಮರ್ಪಿಸುವ ಯಾಜಕನು ತಾನು ಸಮರ್ಪಿಸಿದ ದಹನಬಲಿಯ ತೊಗಲನ್ನು ತಾನೇ ತೆಗೆದುಕೊಳ್ಳ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ಮರ್ಪಣೆಗಾಗಿ ಎದೆಯು ಅಲ್ಲಾಡಿಸಲ್ಪಡುವಂತೆ ಕೊಬ್ಬಿನೊಂದಿಗೆ ಎದೆಯನ್ನು ತ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ಅವನು ಅದರ ಎಲ್ಲಾ ಕೊಬ್ಬನ್ನೂ ಹಿಂಭಾಗ ವನ್ನೂ ಕರುಳುಗಳ ಮೇಲಿರುವ ಕೊಬ್ಬ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ಯಾಜಕನು ಆ ಕೊಬ್ಬನ್ನು ಯಜ್ಞವೇದಿಯ ಮೇಲೆ ಸುಡಬೇಕು; ಆದರೆ ಎದೆಯು ಆರೋನನ ಮತ್ತು ಅವನ ಮಕ್ಕಳದ್ದ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ಬದಿಯ ಲ್ಲಿರುವ ಎರಡು ಮೂತ್ರಜನಕಾಂಗಗಳನ್ನೂ ಅವು ಗಳ ಮೇಲಿರುವ ಕೊಬ್ಬನ್ನೂ ಕಲಿಜದ ಮೇಲಿರುವ ಪೊರೆ ಯ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ೂತ್ರಜನಕಾಂಗಗಳೊಂದಿಗೆ ತೆಗೆದು ಕೊಂಡು ಅರ್ಪ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ಆಗ ಯಾಜಕನು ಅವು ಗಳನ್ನು ಬೆಂಕಿಯಿಂದ ಕರ್ತನಿಗೆ ಸಮರ್ಪಿಸುವ ಯಜ್ಞ ವೇದಿಯ ಮೇಲೆ ಸುಡಬೇಕು. ಇದು ಅತಿಕ್ರಮ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ಲಿಯಾಗ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ಬಲಭುಜವನ್ನು ನೀವು ಯಾಜಕನಿಗೆ ನಿಮ್ಮ ಸಮಾಧಾನದ ಯಜ್ಞಗಳ ಎತ್ತುವ ಸಮರ್ಪಣೆಗಾಗಿ ಕೊ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ಸಮಾ ಧಾನದ ಸಮರ್ಪಣೆಗಳ ರಕ್ತವನ್ನೂ ಕೊಬ್ಬನ್ನೂ ಸಮ ರ್ಪಿಸುವ ಆರೋನನ ಕುಮಾರರಲ್ಲಿ ಒಬ್ಬನು ಭುಜದ ಬಲಭಾಗವನ್ನು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ಾಲಾಗಿ ತೆಗೆದುಕೊಳ್ಳ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ಒಲೆಯಲ್ಲಿ ಬೇಯಿಸಿದ್ದೂ ಬಾಂಡ್ಲೆಯಲ್ಲಿಯೂ ಬೋಗುಣಿಯಲ್ಲಿಯೂ ತಯಾ ರಿಸಿದ ಎಲ್ಲಾ ಆಹಾರದ ಅರ್ಪಣೆಯೂ ಸಮರ್ಪಿಸಿ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ಆಡಿಸುವ ಎದೆಭಾಗವನ್ನು ಪ್ರತ್ಯೇಕವಾದ ಭುಜ ಭಾಗವನ್ನು ಇಸ್ರಾಯೇಲಿನ ಮಕ್ಕಳ ಸಮಾಧಾನದ ಸಮರ್ಪಣೆಗಳ ಯಜ್ಞಗಳಿಂದ 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ೆಗೆದುಕೊಂಡು ಆರೋನನಿಗೂ ಅವನ ಕುಮಾರರಿಗೂ ಇಸ್ರಾಯೇಲಿನ ಮಕ್ಕಳಲ್ಲಿ ಒಂದು ನಿರಂತರವಾದ ಕಟ್ಟಳೆಯಾಗಿ ಕೊಟ್ಟಿ 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ಆರೋನನ ಅಭಿಷೇಕವೂ ಅವನ ಮಕ್ಕಳ ಅಭಿಷೇಕವೂ ಆಗುವ ದಿನದಲ್ಲಿ ಅವರು ತಮ್ಮನ್ನು ಯಾಜಕನ ಉದ್ಯೋಗದ ಸೇವೆಗಾಗಿ ಕರ್ತ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ಪ್ಪಿಸಿ ಕೊಳ್ಳುವಾಗ ಕರ್ತನಿಗೆ ಬೆಂಕಿಯಿಂದ ಮಾಡಲ್ಪಡುವ ಸಮರ್ಪಣೆಗಳಲ್ಲಿ ಇರುವ ಪಾಲು ಇದ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ಅವರನ್ನು ಅಭಿಷೇಕಿಸಿದ ದಿನದಲ್ಲಿ ಇದನ್ನು ಕರ್ತನು ಇಸ್ರಾ ಯೇಲನ ಮಕ್ಕಳಿಗೆ ಅವರ ಎಲ್ಲಾ ಸಂತತಿಗಳಲ್ಲಿ ಒ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ರಂತರವಾದ ಕಟ್ಟಳೆಯಾಗಿರುವಂತೆ ಅವರಿಗೆ ಆಜ್ಞಾಪಿಸಿದ್ದ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ದಹನಬಲಿ ಆಹಾರದಬಲಿ ಪಾಪದಬಲಿ ಅತಿಕ್ರಮದಬಲಿ ಪ್ರತಿಷ್ಠೆಗಳ ಮತ್ತು ಸಮಾಧಾನದ ಯಜ್ಞಾರ್ಪಣೆಗಳು ಇವ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ಸೀನಾಯಿ ಅರಣ್ಯದಲ್ಲಿ ಇಸ್ರಾಯೇಲ್‌ ಮಕ್ಕಳು ಕರ್ತನಿಗೆ ಸಮರ್ಪಿಸುವಂತೆ ಆಜ್ಞಾಪಿಸಿದ ದಿನದಲ್ಲಿ ಇವುಗಳನ್ನು ಕರ್ತ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ೋಶೆಗೆ ಸೀನಾಯಿ ಬೆಟ್ಟದಲ್ಲಿ ಆಜ್ಞಾಪ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ಜಕನದ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ಎಣ್ಣೆಯಿಂದ ಮಿಶ್ರಿತ ವಾದ ಮತ್ತು ಒಣಗಿದ ಪ್ರತಿಯೊಂದು ಆಹಾರ ಬಲಿಯನ್ನು ಆರೋನನ ಕುಮಾರರು ಸರಿಸಮ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ೆಗೆದುಕೊಳ್ಳ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2026-09-07T01:50:48Z</dcterms:created>
  <dcterms:modified xsi:type="dcterms:W3CDTF">2026-09-07T01:50:48Z</dcterms:modified>
  <dc:title>ಲೇವಿಯಕಾಂಡ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