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presProps" Target="presProps.xml"/>
  <Relationship Id="rId110" Type="http://schemas.openxmlformats.org/officeDocument/2006/relationships/viewProps" Target="viewProps.xml"/>
  <Relationship Id="rId11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tood up upon the stairs, of the Levites, Jeshua, and Bani, Kadmiel, Shebaniah, Bunni, Sherebiah, Bani, and Chenani, and cried with a loud voice unto the LORD their God.]]></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ehold, we are servants this day, and for the land that you gave unto our fathers to eat the fruit thereof and the good thereof, behold, we are servants in it:]]></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Behold, we are servants this day, and for the land that you gave unto our fathers to eat the fruit thereof and the good thereof, behold, we are servants in it:]]></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yields much increase unto the kings whom you have set over us because of our sins: also they have dominion over our bodies, and over our cattle, at their pleasure, and we are in great distress.]]></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cause of all this we make a sure covenant, and write it; and our princes, Levites, and priests, seal unto it.]]></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cause of all this we make a sure covenant, and write it; and our princes, Levites, and priests, seal unto i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Then the Levites, Jeshua, and Kadmiel, Bani, Hashabniah, Sherebiah, Hodijah, Shebaniah, and Pethahiah, said, Stand up and bless the LORD your God for ever and ever: and blessed be your glorious name, which is exalted above all blessing and praise.]]></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You, even you, are LORD alone; you have made heaven, the heaven of heavens, with all their host, the earth, and all things that are therein, the seas, and all that is therein, and you preserve them all; and the host of heaven worships you.]]></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are the LORD the God, who did choose Abram, and brought him forth out of Ur of the Chaldees, and gave him the name of Abraham;]]></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You are the LORD the God, who did choose Abram, and brought him forth out of Ur of the Chaldees, and gave him the name of Abraha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nty and fourth day of this month the children of Israel were assembled with fasting, and with sack clothes, and earth upon them.]]></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found his heart faithful before you, and made a covenant with him to give the land of the Canaanites, the Hittites, the Amorites, and the Perizzites, and the Jebusites, and the Girgashites, to give it, I say, to his seed, and have performed your words; for you are righteou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id see the affliction of our fathers in Egypt, and heard their cry by the Red sea;]]></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did see the affliction of our fathers in Egypt, and heard their cry by the Red sea;]]></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showed signs and wonders upon Pharaoh, and on all his servants, and on all the people of his land: for you knew that they dealt proudly against them. So did you get you a name, as it is this da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Now in the twenty and fourth day of this month the children of Israel were assembled with fasting, and with sack clothes, and earth upon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you did divide the sea before them, so that they went through the midst of the sea on the dry land; and their persecutors you threw into the deeps, as a stone into the mighty water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Moreover you led them in the day by a cloudy pillar; and in the night by a pillar of fire, to give them light in the way wherein they should go.]]></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Moreover you led them in the day by a cloudy pillar; and in the night by a pillar of fire, to give them light in the way wherein they should go.]]></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came down also upon mount Sinai, and spoke with them from heaven, and gave them right judgments, and true laws, good statutes and commandments:]]></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You came down also upon mount Sinai, and spoke with them from heaven, and gave them right judgments, and true laws, good statutes and commandment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ade known unto them your holy sabbath, and commandedst them precepts, statutes, and laws, by the hand of Moses your servant:]]></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made known unto them your holy sabbath, and commandedst them precepts, statutes, and laws, by the hand of Moses your servant:]]></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gave them bread from heaven for their hunger, and brought forth water for them out of the rock for their thirst, and promised them that they should go in to possess the land which you had sworn to give them.]]></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eed of Israel separated themselves from all strangers, and stood and confessed their sins, and the iniquities of their fathers.]]></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y and our fathers dealt proudly, and hardened their necks, and hearkened not to your commandments,]]></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But they and our fathers dealt proudly, and hardened their necks, and hearkened not to your commandments,]]></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refused to obey, neither were mindful of your wonders that you did among them; but hardened their necks, and in their rebellion appointed a captain to return to their bondage: but you are a God ready to pardon, gracious and merciful, slow to anger, and of great kindness, and forsook them not.]]></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ea, when they had made them a molten calf, and said, This is your God that brought you up out of Egypt, and had wrought great provocations;]]></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Yea, when they had made them a molten calf, and said, This is your God that brought you up out of Egypt, and had wrought great provocations;]]></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the seed of Israel separated themselves from all strangers, and stood and confessed their sins, and the iniquities of their fathers.]]></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Yet you in your manifold mercies forsook them not in the wilderness: the pillar of the cloud departed not from them by day, to lead them in the way; neither the pillar of fire by night, to show them light, and the way wherein they should go.]]></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gave also your good spirit to instruct them, and withheld not your manna from their mouth, and gave them water for their thirst.]]></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You gave also your good spirit to instruct them, and withheld not your manna from their mouth, and gave them water for their thirst.]]></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forty years did you sustain them in the wilderness, so that they lacked nothing; their clothes waxed not old, and their feet swelled not.]]></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Yea, forty years did you sustain them in the wilderness, so that they lacked nothing; their clothes waxed not old, and their feet swelled not.]]></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Moreover you gave them kingdoms and nations, and did divide them into corners: so they possessed the land of Sihon, and the land of the king of Heshbon, and the land of Og king of Bashan.]]></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ir children also multiplied you as the stars of heaven, and brought them into the land, concerning which you had promised to their fathers, that they should go in to possess it.]]></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Their children also multiplied you as the stars of heaven, and brought them into the land, concerning which you had promised to their fathers, that they should go in to possess it.]]></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So the children went in and possessed the land, and you subdued before them the inhabitants of the land, the Canaanites, and gave them into their hands, with their kings, and the people of the land, that they might do with them as they woul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y took strong cities, and a fat land, and possessed houses full of all goods, wells dug, vineyards, and olive yards, and fruit trees in abundance: so they did eat, and were filled, and became fat, and delighted themselves in your great goodness.]]></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Nevertheless they were disobedient, and rebelled against you, and cast your law behind their backs, and slew your prophets which testified against them to turn them to you, and they wrought great provocations.]]></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Therefore you delivered them into the hand of their enemies, who vexed them: and in the time of their trouble, when they cried unto you, you heard them from heaven; and according to your manifold mercies you gave them saviours, who saved them out of the hand of their enemies.]]></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ut after they had rest, they did evil again before you: therefore left you them in the land of their enemies, so that they had the dominion over them: yet when they returned, and cried unto you, you heard them from heaven; and many times did you deliver them according to your mercies;]]></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y stood up in their place, and read in the book of the law of the LORD their God one fourth part of the day; and another fourth part they confessed, and worshipped the LORD their God.]]></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testified against them, that you might bring them again unto your law: yet they dealt proudly, and hearkened not unto your commandments, but sinned against your judgments, (which if a man do, he shall live in them;) and withdrew the shoulder, and hardened their neck, and would not hear.]]></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Yet many years did you forbear them, and testified against them by your spirit in your prophets: yet would they not give ear: therefore gave you them into the hand of the people of the lands.]]></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Nevertheless for your great mercies' sake you did not utterly consume them, nor forsake them; for you are a gracious and merciful God.]]></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Nevertheless for your great mercies' sake you did not utterly consume them, nor forsake them; for you are a gracious and merciful God.]]></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Then stood up upon the stairs, of the Levites, Jeshua, and Bani, Kadmiel, Shebaniah, Bunni, Sherebiah, Bani, and Chenani, and cried with a loud voice unto the LORD their God.]]></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Now therefore, our God, the great, the mighty, and the terrible God, who keep covenant and mercy, let not all the trouble seem little before you, that has come upon us, on our kings, on our princes, and on our priests, and on our prophets, and on our fathers, and on all your people, since the time of the kings of Assyria unto this day.]]></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you are just in all that is brought upon us; for you have done right, but we have done wickedly:]]></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Nevertheless you are just in all that is brought upon us; for you have done right, but we have done wickedly:]]></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Neither have our kings, our princes, our priests, nor our fathers, kept your law, nor hearkened unto your commandments and your testimonies, wherewith you did testify against them.]]></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For they have not served you in their kingdom, and in your great goodness that you gave them, and in the large and fat land which you gave before them, neither turned they from their wicked works.]]></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8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று தங்கள் தேவனாகிய கர்த்தரை நோக்கி மகா சத்தமாய் ஓலமி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இதோ, இன்றையதினம் நாங்கள் அடிமைகளாயிருக்கிறோம், இதோ பலனையும் நன்மையையும் அனுபவிக்கும்படி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பிதாக்களுக்குக் கொடுத்த இந்தத் தேசத்தில்தானே நாங்கள் அடிமைகளா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அதின் வருமானம் எங்கள் பாவங்களினிமித்தம் நீர் எங்கள்மேல் வைத்த ராஜாக்களுக்குத் திரளாகப்போ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தங்களுக்கு இஷ்டமானபடியே எங்கள் சரீரங்களையும் எங்கள் மிருக ஜீவன்களையும் ஆளுகிறார்கள்;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 இக்கட்டில் அகப்பட்டி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இவையெல்லாம் இப்படி இருக்கிறபடியால் நாங்கள் உறுதியான உடன்படிக்கைபண்ணி அதை எழுதிவைக்கிறோ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புக்களும் எங்கள் லேவியரும், எங்கள் ஆசாரியரும் அதற்கு முத்திரைபோடுவா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ன்பு லேவியரான யெசுவா, கத்மியேல், பானி, ஆசாப்நெயா, செரெபியா, ஒதியா, செபனியா, பெத்த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பவர்கள் ஜனங்களைப் பார்த்து: நீங்கள் எழுந்திருந்து, அநாதியாய் என்றென்றைக்குமிருக்கிற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கிய கர்த்தரை ஸ்தோத்திரியுங்கள் என்று சொல்லி, கர்த்தரை நோக்கி: எந்த ஸ்துதி ஸ்தோத்திரத்து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லான உம்முடைய மகிமையுள்ள நாமத்துக்கு ஸ்தோத்திரமுண்டாவ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ர் ஒருவரே கர்த்தர்; நீர் வானங்களையும், வானாதி வானங்களையும், அவைகளுடைய சர்வ சேனை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மியையும் அதிலுள்ள எல்லாவற்றையும், சமுத்திரங்களையும் அவைகளிலுள்ள எல்லாவற்றையும் உண்டா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களையெல்லாம் நீர் காப்பாற்றுகிறீர்; வானசேனைகள் உம்மைப் பணிந்துகொள்ளு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ஆபிராமைத் தெரிந்துகொண்டு, அவனை ஊர் என்னும் கல்தேயரின் பட்டணத்திலிருந்து புறப்படப்பண்ணி, அவ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பிரகாம் என்னும் பேரிட்ட தேவனாகிய கர்த்தர்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ந்த மாதம் இருபத்துநாலாந்தேதியிலே இஸ்ரவேல் புத்திரர் உபவாசம்பண்ணி, இரட்டுடுத்தி, தங்கள்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வன் இருதயத்தை உமக்கு முன்பாக உண்மையுள்ளதாகக்கண்டு, கானானியர் ஏத்தியர், எமோரியர், பெரிசிய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பூசியர், கிர்காசியருடைய தேசத்தை அவன் சந்ததிக்குக் கொடுக்கும்படி, அவனோடு உடன்படிக்கைபண்ணி,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ர்த்தைகளை நிறைவேற்றினீர்; நீர் நீதியுள்ள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எகிப்திலே எங்கள் பிதாக்கள் அநுபவித்த சிறுமையை நீர் கண்டு, சிவந்த சமுத்திரத்தி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ப்பிடுதலைக்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பார்வோனிடத்திலும், அவனுடைய எல்லா ஊழியக்காரரிடத்திலும், அவன் தேசத்தின் சகல ஜனத்தினிடத்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யாளங்களையும் அற்புதங்களையும் செய்தீர்; அவர்கள் உமது ஜனங்களை அகந்தையாய் நடத்தினார்கள் என்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றிந்திருந்தீர்; இப்படியே இந்நாள்வரைக்கும் இருக்கிறபடி உமக்குக் கீர்த்தியை உண்டாக்கி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நீர் அவர்களுக்கு முன்பாகச் சமுத்திரத்தைப் பிரித்ததினால், கடலின் நடுவாகக் கால்நனையா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ந்தார்கள்; வலுவான தண்ணீர்களிலே கல்லைப்போடுகிறதுபோல, அவர்களைத் தொடர்ந்தவர்களை ஆழ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தியைப் போட்டுக்கொண்டவர்களாய்க் கூ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ர் பகலிலே மேகஸ்தம்பத்தினாலும் அவர்கள் நடக்கவேண்டிய வழியை அவர்களுக்கு வெளிச்சமாக்க இரவி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 ஸ்தம்பத்தினாலும், அவர்களை வழிந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ர் சீனாய் மலையிலிறங்கி வானத்திலிருந்து அவர்களோடே பேசி, அவர்களுக்குச் செம்மை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திநியாயங்களையும், நல்ல கட்டளைகளும் கற்பனைகளுமாகிய உண்மையான பிரமாணங்களையும்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உமது பரிசுத்த ஓய்வுநாளை அவர்களுக்குத் தெரியப்படுத்தி, உமது தாசனாகிய மோசேயைக்கொ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க் கற்பனைகளையும், கட்டளைகளையும் நியாயப்பிரமாணங்களையும் கற்பி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பசிக்கு வானத்திலிருந்து அப்பம் கொடுத்து, அவர்கள் தாகத்துக்குக் கன்மலையிலிருந்து தண்ணீ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ப்படப்பண்ணி, நீர் அவர்களுக்குக் கொடுப்பேன் என்று ஆணையிட்ட தேசத்தைச் சுதந்தரித்துக்கொள்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யுங்கள் என்று அவர்களுக்கு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சந்ததியார் மறு ஜாதியாரையெல்லொம் விட்டுப்பிரிந்து வந்து நின்று தங்கள் பாவங்களையும் த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எங்கள் பிதாக்களாகிய அவர்களோ அகங்காரமாய் நடந்து, தங்கள் கழுத்தைக் கடினப்படுத்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பனைகளுக்குச் செவிகொடாதே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வர்கள் செவிகொடுக்க மனதில்லாமலும், அவர்களிடத்திலே நீர் செய்த உம்முடைய அற்புதங்களை நினை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 தங்கள் கழுத்தைக் கடினப்படுத்தி, தங்கள் அடிமைத்தனத்துக்குத் திரும்பும்படிக்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கம்பண்ணி, ஒரு தலைவனை ஏற்படுத்தினார்கள்; ஆகிலும் வெகுவாய் மன்னிக்கிறவரும் இரக்கமும் மனஉருக்க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ய சாந்தமும், மகா கிருபையுமுள்ளவருமான தேவனாகிய நீர் அவர்களைக் கைவிட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அவர்கள் வார்ப்பிக்கப்பட்ட ஒரு கன்றுக்குட்டியைத் தங்களுக்கு உண்டாக்கி: இது உன்னை எகிப்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வந்த உன் தெய்வம் என்று சொல்லி, கோபமூட்டத்தக்க பெரிய அக்கிரமங்களைச் செய்திருந்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ர் உம்முடைய மிகுந்த மன உருக்கத்தின்படியே, அவர்களை வனாந்தரத்திலே கைவிடவில்லை;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ழிநடத்தப் பகலிலே மேகஸ்தம்பமும், அவர்களுக்கு வெளிச்சத்தையும் அவர்கள் நடக்கவேண்டிய வழியையும்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ன் அக்கிரமங்களையும் அறிக்கையி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விலே அக்கினி ஸ்தம்பமும், அவர்களை விட்டு விலக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வர்களுக்கு அறிவை உணர்த்த உம்முடைய நல்ல ஆவியைக் கட்டளையிட்டீர், அவர்கள் வாய்க்கு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னாவை அருளி, அவர்கள் தாகத்துக்குத் தண்ணீரை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டி நாற்பது வருஷமாக வனாந்தரத்தில் அவர்களுக்கு ஒன்றும் குறைவுபடாதபடிக்கு அவர்களை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ரித்துவந்தீர்; அவர்கள் வஸ்திரங்கள் பழமையாய்ப்போகவுமில்லை, அவர்கள் கால்கள் வீங்கவுமி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வர்களுக்கு ராஜ்யங்களையும் ஜனங்களையும் ஒப்புக்கொடுத்து, அவைகளை எல்லை எல்லையாக அவர்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ங்கிட்டீர்; எஸ்போனின் ராஜாவாகிய சீகோனின் தேசத்தையும் பாசானின் ராஜாவாகிய ஓகின் தேசத்தை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ர்கள் பிள்ளைகளை வானத்து நட்சத்திரங்களைப்போலப் பெருகப்பண்ணி, சுதந்தரித்துக்கொள்ளும்படி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பிதாக்களுக்குச் சொன்ன தேசத்திலே அவர்களை அழைத்து வந்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வர்கள் எழுந்திருந்து, தங்கள் நிலையில் நின்றார்கள்; அப்பொழுது ஒரு ஜாமமட்டும் அவர்களுடைய தேவனா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டியே பிள்ளைகள் உட்பிரவேசித்து, தேசத்தைச் சுதந்தரித்துக்கொண்டார்கள்; நீர் அவர்களு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ன்பாகத் தேசத்தின் குடிகளாகிய கானானியரைத் தாழ்த்தி, அவர்களையும் அவர்கள் ராஜாக்களையும், தேச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னங்களையும், தங்கள் இஷ்டப்படி செய்ய, அவர்கள் கையிலே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அவர்கள் அரணான பட்டணங்களையும், செழுமையான பூமியையும் கட்டிக்கொண்டு, சகலவித உடமைகள் நிறை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களையும், வெட்டப்பட்ட துரவுகளையும் ஏராளமான திராட்சத்தோட்டங்களையும் ஒலிவத்தோப்பு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கொடுக்கும் விருட்சங்களையும் சுதந்தரித்துக்கொண்டு புசித்துத் திருப்தியாகிக் கொழுத்து,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ய தயையினால் செல்வமாய் வாழ்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னாலும் அவர்கள் கீழ்ப்படியாதவர்களாகி உமக்கு விரோதமாய்க் கலகம்பண்ணி, உம்முடைய நியாயப்பிரமாண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க்குப் புறம்பே எறிந்துவிட்டு, தங்களை உம்மிடத்தில் திருப்பும்படி அவர்களைத் திடசாட்சியா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ந்துகொண்ட உம்முடைய தீர்க்கதரிசிகளைக் கொன்றுபோட்டு, கோபமூட்டுகிற பெரிய அக்கிரமங்களைச்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த்தரின் நியாயப்பிரமாணப் புஸ்தகம் வாசிக்கப்பட்டது; பின்பு ஒரு ஜாமமட்டும் அவர்கள் பாவ அறி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ஆகையால் அவர்களை நெருக்குகிற அவர்கள் சத்துருக்களின் கையில் அவர்களை ஒப்புக்கொடுத்தீர்;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க்கம் அநுபவிக்கிற காலத்தில் அவர்கள் உம்மை நோக்கிக் கூப்பிடுகிறபோதோ, நீர் பரலோக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 உம்முடைய மிகுந்த இரக்கத்தினால் அவர்களை அவர்கள் சத்துருக்களுக்கு நீங்கலாக்கிவிடு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ட்சகர்களை அவர்களுக்குக்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வர்களுக்கு இளைப்பாறுதல் உண்டானபோதோ, உமக்கு முன்பாக மறுபடியும் பொல்லாப்பு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யத்தொடங்கினார்கள்; ஆகையால் அவர்கள் சத்துருக்கள் அவர்களை ஆளும்படிக்கு அவர்கள் கையி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வித்தீர்; அவர்கள் மனந்திரும்பி உம்மை நோக்கிக் கூப்பிட்டபோதோ, நீர் பரலோகத்திலிருந்து கே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உம்முடைய இரக்கங்களின்படியே அநேகந்தரம், விடுதலையாக்கிவி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களை உம்முடைய நியாயப்பிரமாணத்துக்குத் திருப்ப அவர்களைத் திடசாட்சியாய்க் கடிந்துகொண்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கங்காரங் கொண்டு, உம்முடைய கற்பனைகளுக்குச் செவிகொடாமல் கீழ்ப்படிந்து நடக்கிற மனுஷன்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ணி, தங்கள் தேவனாகிய கர்த்தரைப் பணிந்து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ழைக்கிற உம்முடைய நீதி நியாயங்களுக்கு விரோதமாகப் பாவஞ்செய்து, தங்கள் தோளை முரண்டுத்தனமாய் வில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டாமல் தங்கள் கழுத்தைக் கடினப்படுத்திக்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நீர் அநேக வருஷமாக அவர்கள்மேல் பொறுமையாயிருந்து, உம்முடைய ஆவியினால் பேசின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கதரிசிகளைக்கொண்டு அவர்களைத் திடசாட்சியாய்க் கடிந்துகொண்டாலும், அவர்கள் செவிகொடாதபடி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அந்நிய தேசஜனங்களின் கையில்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ஆகிலும் உம்முடைய மிகுந்த இரக்கங்களின்படியே, அவர்களை நிர்மூலமாக்காமலும் அவர்களைக் கைவிடா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ந்தீர்; நீர் கிருபையும் இரக்கமுமுள்ள தே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இப்பொழுதும் உடன்படிக்கையையும் கிருபையையும் காக்கிற வல்லமையும் பயங்கரமுமுள்ள மகா தேவனாகிய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வனே, அசீரியா ராஜாக்களின் நாட்கள் முதற்கொண்டு இந்நாள்வரைக்கும் எங்களுக்கும் எங்கள் ராஜாக்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 பிரபுக்களுக்கும், எங்கள் ஆசாரியர்களுக்கும் எங்கள் தீர்க்கதரிசிகளுக்கு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யெசுவா, பானி கத்மியேல் செப்பனியா, புன்னி, செரெபியா பானி, கெனானி என்பவர்கள் லேவியருடையபடிகளி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தாக்களுக்கும் உம்முடைய ஜனங்கள் அனைவருக்கும் நேரிட்ட சகல வருத்தமும் உமக்கு முன்பாக அற்பமாய்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ப்படாதி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எங்களுக்கு நேரிடப்பண்ணின எல்லாவற்றிலும் நீர் நீதியுள்ளவர்; நீர் உண்மையாய் நடப்பித்தீர்;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காமியம் பண்ணி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எங்கள் ராஜாக்களும், எங்கள் பிரபுக்களும், எங்கள் ஆசாரியர்களும் எங்கள் பிதாக்களும்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யாயப்பிரமாணத்தின்படி செய்யாமலும், உம்முடைய கற்பனைகளையும் நீர் அவர்களைக் கடிந்துகொண்ட உம்மு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களையும் கவனியாமலும்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வர்கள் தங்கள் ராஜ்யத்திலும், நீர் அவர்களுக்குக் கொடுத்த உம்முடைய பெரிய தயையிலும்,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க்கு முன்பாகத் திறந்துவைத்த விசாலமும் செழிப்புமான தேசத்திலும் உமக்கு ஊழியஞ்செய்யா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துர்க்கருமங்களை விட்டுத் திரும்பாமலும்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9]]></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106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2026-09-16T19:46:50Z</dcterms:created>
  <dcterms:modified xsi:type="dcterms:W3CDTF">2026-09-16T19:46:50Z</dcterms:modified>
  <dc:title>நெகேமியா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