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ாவில் புதுப்பாட்டு
எந்தன் இயேசு தருகிறார் (2)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ள்ளுவேன் அவரை நான் பாடுவேன்
உயிருள்ள நாள் வரையில் (2) --- எந்தன்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ாவ இருள் என்னை வந்து சூழ்ந்து கொள்கையில்
தேவனவர் தீபமாம் என்னைத் தேற்றினார் --- ஆனந்தம்
2.  வாதை நோயும் வந்தபோது வேண்டல் கேட்டிட்டார்
பாதை காட்டி துன்பமெல்லாம் நீக்கி மீட்டிட்டார் --- ஆனந்தம்
3.  சேற்றில் வீழ்ந்த என்னையவர் தூக்கியெடுத்தார்
நாற்றமெல்லாம் ஜீவரத்தம் கொண்டு மாற்றினார் --- ஆனந்தம்
4.  தந்தை தாயும் நண்பருற்றார் யாவுமாகினார்
நிந்தை தாங்கி எங்குமவர் மேன்மை சொல்லுவேன் --- ஆனந்தம்
5.  இவ்வுலக பாடு என்னை என்ன செய்திடும்
அவ்வுலக வாழ்வைக் காண காத்திருக்கிறேன் --- ஆனந்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2026-09-08T12:21:49Z</dcterms:created>
  <dcterms:modified xsi:type="dcterms:W3CDTF">2026-09-08T12:21:49Z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