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், மேசை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ரணம்! சரணம்! சரணம் ஐ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ன்பாத தரிச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கரிசனம் - நி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சரி தொழுவ திதம் எனவும் உறுதி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-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், மேசை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், மேசை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ரணம்! சரணம்! சரணம் ஐ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தனே, கிருபைகூ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ே, சிறுமைதீர், - அ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ம் மிகும் உனதிரு திருவடி அரு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-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், மேசை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ரணம்! சரணம்! சரணம் ஐ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ியில் பாவிய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வியில் கோவியே – க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வுடன் அருள்புரி, அகல விடா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-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், மேசை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ரணம்! சரணம்! சரணம் ஐ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தி ஓலோலம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 காலமே – உ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ரணம்! சரணம்! சரணம் ஐ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ிமைகள் படுதுயர் அவதிகள் மெத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-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், மேசை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ரணம்! சரணம்! சரணம் ஐயா,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ம்பிரான் ஒருவ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மே தருவனே; - 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து குமர குரு பரமனுவே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வந்தேனே, -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2026-09-08T11:00:49Z</dcterms:created>
  <dcterms:modified xsi:type="dcterms:W3CDTF">2026-09-08T11:00:49Z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