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ுதிரைவீரன்: அவனுக்கு எதிர்கொண்டுபோய், சமாதானமா என்று ராஜா கேட்கச்சொன்னார் என்றான். அதற்கு யெகூ: சமாதானத்தைப் பற்றி உனக்கு என்ன? என் பிறகே திரும்பிவா என்றான். அப்பொழுது ஜாமக்காரன்: அனுப்பப்பட்டவன் அவர்கள் இருக்கும் இடமட்டும் போனபோதிலும் திரும்பிவரவில்லை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ுதிரைவீரன்: அவனுக்கு எதிர்கொண்டுபோய், சமாதானமா என்று ராஜா கேட்கச்சொன்னார் என்றான். அதற்கு யெகூ: சமாதானத்தைப் பற்றி உனக்கு என்ன? என் பிறகே திரும்பிவா என்றான். அப்பொழுது ஜாமக்காரன்: அனுப்பப்பட்டவன் அவர்கள் இருக்கும் இடமட்டும் போனபோதிலும் திரும்பிவரவில்லை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வேறொரு குதிரைவீரனை அனுப்பினான், அவன் அவர்களிடத்தில் போய்: சமாதானமா என்று ராஜா கேட்கச்சொன்னார் என்றான். அதற்கு யெகூ சமாதானத்தைப்பற்றி உனக்கு என்ன? என் பிறகே திரும்பிவா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வேறொரு குதிரைவீரனை அனுப்பினான், அவன் அவர்களிடத்தில் போய்: சமாதானமா என்று ராஜா கேட்கச்சொன்னார் என்றான். அதற்கு யெகூ சமாதானத்தைப்பற்றி உனக்கு என்ன? என் பிறகே திரும்பிவா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ஜாமக்காரன்: அவன் அவர்கள் இருக்கும் இடமட்டும் போனபோதிலும் திரும்பிவரவில்லை என்றும், ஓட்டுகிறது நிம்சியின் குமாரனாகிய யெகூ ஓட்டுகிறது; போல இருக்கிறது; அதிவேகமாய் ஓட்டுகிறான் என்றும் சொன்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ஜாமக்காரன்: அவன் அவர்கள் இருக்கும் இடமட்டும் போனபோதிலும் திரும்பிவரவில்லை என்றும், ஓட்டுகிறது நிம்சியின் குமாரனாகிய யெகூ ஓட்டுகிறது; போல இருக்கிறது; அதிவேகமாய் ஓட்டுகிறான் என்றும்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ோராம்: இரதத்தை ஆயத்தப்படுத்து என்றான்; அவனுடைய இரத்ததை ஆயத்தப்படுத்தினபோது, இஸ்ரவேலின் ராஜாவாகிய யோராமும், யூதாவின் ராஜாவாகிய அகசியாவும் அவனவன் தன் தன் இரதத்தில் ஏறி யெகூவுக்கு நேராகப் புறப்பட்டு, யெஸ்ரயேலியனாகிய நாபோத்தின் நிலத்திலே அவனுக்கு எதிர்ப்ப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யோராம்: இரதத்தை ஆயத்தப்படுத்து என்றான்; அவனுடைய இரத்ததை ஆயத்தப்படுத்தினபோது, இஸ்ரவேலின் ராஜாவாகிய யோராமும், யூதாவின் ராஜாவாகிய அகசியாவும் அவனவன் தன் தன் இரதத்தில் ஏறி யெகூவுக்கு நேராகப் புறப்பட்டு, யெஸ்ரயேலியனாகிய நாபோத்தின் நிலத்திலே அவனுக்கு எதிர்ப்ப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ராம் யெகூவைக் கண்டவுடனே: யெகூவே, சமாதானமா என்றான். அதற்கு யெகூ: உன் தாயாகிய யேசபேலின் வேசித்தனங்களும் அவளுடைய பில்லி சூனியங்களும், இத்தனை ஏராளமாயிருக்கையில் சமாதானம் ஏது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ராம் யெகூவைக் கண்டவுடனே: யெகூவே, சமாதானமா என்றான். அதற்கு யெகூ: உன் தாயாகிய யேசபேலின் வேசித்தனங்களும் அவளுடைய பில்லி சூனியங்களும், இத்தனை ஏராளமாயிருக்கையில் சமாதானம் ஏது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சீரியாவின் ராஜாவாகிய ஆசகேலோடே பண்ணின யுத்தத்திலே, சீரியர் தன்னை வெட்டின காயங்களை யெஸ்ரயேலிலே ஆற்றிக்கொள்ளுகிறதற்கு, ராஜாவாகிய யோராம் திரும்பிப் போயிருந்தான். யெகூ என்பவன்: இது; உங்களுக்குச் சம்மதியாயிருந்தால் யெஸ்ரயேலில் இதை அறிவிக்கிறதற்கு ஒருவரும் பட்டணத்திலிருந்து தப்பிப் போகும்படி விடாதிருங்கள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யோராம் தன் இரதத்தைத் திருப்பிக்கொண்டு ஓடிப்போய், அகசியாவை நோக்கி: அகசியாவே, இது சதி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கூ தன் கையால் வில்லை நாணேற்றி, அம்பு யோராமுடைய நெஞ்சில் உருவிப் புறப்படத்தக்கதாய், அவனை அவன் புயங்களின் நடுவே எய்தான்; அதினால் அவன் தன் இரதத்திலே சுருண்டு விழ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ெகூ தன் கையால் வில்லை நாணேற்றி, அம்பு யோராமுடைய நெஞ்சில் உருவிப் புறப்படத்தக்கதாய், அவனை அவன் புயங்களின் நடுவே எய்தான்; அதினால் அவன் தன் இரதத்திலே சுருண்டு விழ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ெகூ, தன் சேனாபதியாகிய பித்காரை நோக்கி: அவனை எடுத்து, யெஸ்ரயேலியனாகிய நாபோத்தின் வயல்நிலத்தில் எறிந்து போடு; நானும் நீயும் ஒரு சோடாய் அவன் தகப்பனாகிய ஆகாபின் பிறகே குதிரை ஏறி வருகிறபோது, கர்த்தர் இந்த ஆக்கினையை அவன்மேல் சுமத்தினார் என்பதை நினைத்துக்கொ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ெகூ, தன் சேனாபதியாகிய பித்காரை நோக்கி: அவனை எடுத்து, யெஸ்ரயேலியனாகிய நாபோத்தின் வயல்நிலத்தில் எறிந்து போடு; நானும் நீயும் ஒரு சோடாய் அவன் தகப்பனாகிய ஆகாபின் பிறகே குதிரை ஏறி வருகிறபோது, கர்த்தர் இந்த ஆக்கினையை அவன்மேல் சுமத்தினார் என்பதை நினைத்துக்கொ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யெகூ, தன் சேனாபதியாகிய பித்காரை நோக்கி: அவனை எடுத்து, யெஸ்ரயேலியனாகிய நாபோத்தின் வயல்நிலத்தில் எறிந்து போடு; நானும் நீயும் ஒரு சோடாய் அவன் தகப்பனாகிய ஆகாபின் பிறகே குதிரை ஏறி வருகிறபோது, கர்த்தர் இந்த ஆக்கினையை அவன்மேல் சுமத்தினார் என்பதை நினைத்துக்கொ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ேற்று நாபோத்தின் இரத்தத்தையும், அவன் குமாரரின் இரத்தத்தையும் கண்டேன் அல்லவா என்றும், இந்த நிலத்தில்; உனக்கு நீதியைச் சரிக்கட்டுவேன் என்றும் அப்பொழுது கர்த்தர் சொன்னாரே; இப்போதும் அவனை எடுத்து, கர்த்தருடைய வார்த்தையின்படியே இந்த நிலத்தில் எறிந்துபோடு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ை யூதாவின் ராஜாவாகிய அகசியா கண்டு, தோட்டத்தின் வீட்டுவழியாய் ஓடிப்போனான்; யெகூ அவனைப் பின் தொடர்ந்து: அவனையும் இரதத்திலே வெட்டிப்போடுங்கள் என்றான்; அவர்கள் இப்லேயாம் கிட்ட இருக்கிற கூர்மலையின் மேல் ஏறுகிற வழியிலே அப்படிச் செய்தார்கள்; அவன் மெகிதோவுக்கு ஓடிப்போய் அங்கே செத்துப் 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சீரியாவின் ராஜாவாகிய ஆசகேலோடே பண்ணின யுத்தத்திலே, சீரியர் தன்னை வெட்டின காயங்களை யெஸ்ரயேலிலே ஆற்றிக்கொள்ளுகிறதற்கு, ராஜாவாகிய யோராம் திரும்பிப் போயிருந்தான். யெகூ என்பவன்: இது; உங்களுக்குச் சம்மதியாயிருந்தால் யெஸ்ரயேலில் இதை அறிவிக்கிறதற்கு ஒருவரும் பட்டணத்திலிருந்து தப்பிப் போகும்படி விடாதிருங்கள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ை யூதாவின் ராஜாவாகிய அகசியா கண்டு, தோட்டத்தின் வீட்டுவழியாய் ஓடிப்போனான்; யெகூ அவனைப் பின் தொடர்ந்து: அவனையும் இரதத்திலே வெட்டிப்போடுங்கள் என்றான்; அவர்கள் இப்லேயாம் கிட்ட இருக்கிற கூர்மலையின் மேல் ஏறுகிற வழியிலே அப்படிச் செய்தார்கள்; அவன் மெகிதோவுக்கு ஓடிப்போய் அங்கே செத்துப் 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ை யூதாவின் ராஜாவாகிய அகசியா கண்டு, தோட்டத்தின் வீட்டுவழியாய் ஓடிப்போனான்; யெகூ அவனைப் பின் தொடர்ந்து: அவனையும் இரதத்திலே வெட்டிப்போடுங்கள் என்றான்; அவர்கள் இப்லேயாம் கிட்ட இருக்கிற கூர்மலையின் மேல் ஏறுகிற வழியிலே அப்படிச் செய்தார்கள்; அவன் மெகிதோவுக்கு ஓடிப்போய் அங்கே செத்துப் 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ுடைய ஊழியக்காரர் அவனை இரதத்தின்மேல் எருசலேமுக்குக் கொண்டுபோய், அவனைத் தாவீதின் நகரத்தில் அவன் பிதாக்களோடு அவனுடைய கல்லறையிலே அடக்கம்பண்ண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ுடைய ஊழியக்காரர் அவனை இரதத்தின்மேல் எருசலேமுக்குக் கொண்டுபோய், அவனைத் தாவீதின் நகரத்தில் அவன் பிதாக்களோடு அவனுடைய கல்லறையிலே அடக்கம்பண்ண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அகசியா, ஆகாபுடைய குமாரனாகிய யோராமின் பதினோராம் வருஷத்தில் யூதாவின்மேல் ராஜாவா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ந்த அகசியா, ஆகாபுடைய குமாரனாகிய யோராமின் பதினோராம் வருஷத்தில் யூதாவின்மேல் ராஜாவா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ெகூ யெஸ்ரயேலுக்கு வந்தான்; அதை யேசபேல் கேட்டபோது, தன் கண்களுக்கு மையிட்டு, தன் தலையைச் சிங்காரித்துக்கொண்டு, ஜன்னல்வழியாய் எட்டிப்பார்த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ெகூ யெஸ்ரயேலுக்கு வந்தான்; அதை யேசபேல் கேட்டபோது, தன் கண்களுக்கு மையிட்டு, தன் தலையைச் சிங்காரித்துக்கொண்டு, ஜன்னல்வழியாய் எட்டிப்பார்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ெகூ ஒலிமுகவாசலில் வந்தபோது, அவள்: தன் ஆண்டவனைக் கொன்ற சிம்ரி ேமம் அடைந்தானா என்ற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ெகூ ஒலிமுகவாசலில் வந்தபோது, அவள்: தன் ஆண்டவனைக் கொன்ற சிம்ரி ேமம் அடைந்தானா என்ற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சீரியாவின் ராஜாவாகிய ஆசகேலோடே பண்ணின யுத்தத்திலே, சீரியர் தன்னை வெட்டின காயங்களை யெஸ்ரயேலிலே ஆற்றிக்கொள்ளுகிறதற்கு, ராஜாவாகிய யோராம் திரும்பிப் போயிருந்தான். யெகூ என்பவன்: இது; உங்களுக்குச் சம்மதியாயிருந்தால் யெஸ்ரயேலில் இதை அறிவிக்கிறதற்கு ஒருவரும் பட்டணத்திலிருந்து தப்பிப் போகும்படி விடாதிருங்கள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ன் முகத்தை அந்த ஜன்னலுக்கு நேராக ஏறெடுத்து: என் பட்சத்தில் இருக்கிறது யார்? யார்? என்று கேட்டதற்கு, இரண்டு மூன்று பிரதானிகள் அவனை எட்டிப்பார்த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ன் முகத்தை அந்த ஜன்னலுக்கு நேராக ஏறெடுத்து: என் பட்சத்தில் இருக்கிறது யார்? யார்? என்று கேட்டதற்கு, இரண்டு மூன்று பிரதானிகள் அவனை எட்டிப்பார்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அவன்: அவளைக் கீழே தள்ளுங்கள் என்றான்; அப்படியே அவளைக் கீழே தள்ளினதினால், அவளுடைய இரத்தம் சுவரிலும் குதிரைகளிலும் தெறித்தது; அவன் அவளை மிதித்துக் கொண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அவன்: அவளைக் கீழே தள்ளுங்கள் என்றான்; அப்படியே அவளைக் கீழே தள்ளினதினால், அவளுடைய இரத்தம் சுவரிலும் குதிரைகளிலும் தெறித்தது; அவன் அவளை மிதித்துக் கொண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ள்ளேபோய், புசித்துக் குடித்தபின்பு: நீங்கள் போய் சபிக்கப்பட்ட அந்த ஸ்திரீயைப் பார்த்து, அவளை அடக்கம்பண்ணுங்கள்; அவள் ஒரு ராஜகுமாரத்தி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ள்ளேபோய், புசித்துக் குடித்தபின்பு: நீங்கள் போய் சபிக்கப்பட்ட அந்த ஸ்திரீயைப் பார்த்து, அவளை அடக்கம்பண்ணுங்கள்; அவள் ஒரு ராஜகுமாரத்தி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அவளை அடக்கம்பண்ணப் போகிறபோது, அவளுடைய தலையோட்டையும் கால்களையும் உள்ளங்கைகளையுமே அல்லாமல் வேறொன்றையும் காண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அவர்கள் திரும்பவந்து அவனுக்கு அறிவித்தார்கள்; அப்பொழுது அவன்: இது கர்த்தர் திஸ்பியனாகிய எலியா என்னும் தம்முடைய ஊழியக்காரனைக் கொண்டு சொன்ன வார்த்தை; யெஸ்ரயேலின் நிலத்திலே நாய்கள் யேசபேலின் மாம்சத்தைத் தின்னும் என்ற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கையால் அவர்கள் திரும்பவந்து அவனுக்கு அறிவித்தார்கள்; அப்பொழுது அவன்: இது கர்த்தர் திஸ்பியனாகிய எலியா என்னும் தம்முடைய ஊழியக்காரனைக் கொண்டு சொன்ன வார்த்தை; யெஸ்ரயேலின் நிலத்திலே நாய்கள் யேசபேலின் மாம்சத்தைத் தின்னும் என்ற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ன்னது யேசபேலென்று சொல்லக் கூடாதபடிக்கு, யேசபேலின் பிரேதம் யெஸ்ரயேலின் நிலத்திலே வயல்வெளியின்மேல் போடும் எருவைப்போல் ஆகும் என்றும் சொன்னாரே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ெகூ இரதத்தின்மேல் ஏறி, யெஸ்ரயேலுக்கு நேராகப் போனான், யோராம் அங்கே வியாதியாய்க் கிடந்தான்; யோராமைப்பார்க்க, யூதாவின் ராஜாவாகிய அகசியாவும் அங்கே வந்த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ன்னது யேசபேலென்று சொல்லக் கூடாதபடிக்கு, யேசபேலின் பிரேதம் யெஸ்ரயேலின் நிலத்திலே வயல்வெளியின்மேல் போடும் எருவைப்போல் ஆகும் என்றும் சொன்னாரே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ீர்க்கதரிசியாகிய எலிசா தீர்க்கதரிசிகளின் புத்திரரில் ஒருவனை அழைத்து: நீ இடைக்கட்டிக் கொண்டு, இந்தத் தைலக்குப்பியை உன் கையில் எடுத்துக்கொண்டு, கீலேயாத்திலுள்ள ராமோத்திற்குப் போ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தீர்க்கதரிசியாகிய எலிசா தீர்க்கதரிசிகளின் புத்திரரில் ஒருவனை அழைத்து: நீ இடைக்கட்டிக் கொண்டு, இந்தத் தைலக்குப்பியை உன் கையில் எடுத்துக்கொண்டு, கீலேயாத்திலுள்ள ராமோத்திற்குப் போ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ங்கே சேர்ந்தபோது, நிம்சியின் மகனான யோசபாத்தின் குமாரன் யெகூ எங்கே இருக்கிறான் என்று பார்த்து, அங்கே உட்பிரவேசித்து, அவனைத் தன் சகோதரரின் நடுவிலிருந்து எழுந்திருக்கப்பண்ணி, அவனை உள்ளான ஒரு அறையிலே அழைத்துக்கொண்டுபோய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அங்கே சேர்ந்தபோது, நிம்சியின் மகனான யோசபாத்தின் குமாரன் யெகூ எங்கே இருக்கிறான் என்று பார்த்து, அங்கே உட்பிரவேசித்து, அவனைத் தன் சகோதரரின் நடுவிலிருந்து எழுந்திருக்கப்பண்ணி, அவனை உள்ளான ஒரு அறையிலே அழைத்துக்கொண்டுபோய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ைலக்குப்பியை எடுத்து, அவன் தலையின்மேல் வார்த்து: உன்னை இஸ்ரவேலின்மேல் ராஜாவாக அபிஷேகம்பண்ணினேன் என்று கர்த்தர் சொல்லுகிறார் என்று சொல்லி, கதவைத் திறந்து தாமதியாமல் ஓடிப்போ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ைலக்குப்பியை எடுத்து, அவன் தலையின்மேல் வார்த்து: உன்னை இஸ்ரவேலின்மேல் ராஜாவாக அபிஷேகம்பண்ணினேன் என்று கர்த்தர் சொல்லுகிறார் என்று சொல்லி, கதவைத் திறந்து தாமதியாமல் ஓடிப்போ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தீர்க்கதரிசியின் ஊழியக்காரனாகிய அந்த வாலிபன் கீலேயாத்திலுள்ள ராமோத்திற்குப் போ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உட்பிரவேசித்தபோது, சேனாபதிகள் அங்கே உட்கார்ந்திருந்தார்கள்; அப்பொழுது அவன்: சேனாபதியே, உமக்குச் சொல்லவேண்டிய ஒரு வார்த்தை உண்டு என்றான். அதற்கு யெகூ: எங்களெல்லாருக்குள்ளும் யாருக்கு என்று கேட்டதற்கு, அவன், சேனாபதியாகிய உமக்குத்தான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உட்பிரவேசித்தபோது, சேனாபதிகள் அங்கே உட்கார்ந்திருந்தார்கள்; அப்பொழுது அவன்: சேனாபதியே, உமக்குச் சொல்லவேண்டிய ஒரு வார்த்தை உண்டு என்றான். அதற்கு யெகூ: எங்களெல்லாருக்குள்ளும் யாருக்கு என்று கேட்டதற்கு, அவன், சேனாபதியாகிய உமக்குத்தான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யெகூ இரதத்தின்மேல் ஏறி, யெஸ்ரயேலுக்கு நேராகப் போனான், யோராம் அங்கே வியாதியாய்க் கிடந்தான்; யோராமைப்பார்க்க, யூதாவின் ராஜாவாகிய அகசியாவும் அங்கே வந்திரு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உட்பிரவேசித்தபோது, சேனாபதிகள் அங்கே உட்கார்ந்திருந்தார்கள்; அப்பொழுது அவன்: சேனாபதியே, உமக்குச் சொல்லவேண்டிய ஒரு வார்த்தை உண்டு என்றான். அதற்கு யெகூ: எங்களெல்லாருக்குள்ளும் யாருக்கு என்று கேட்டதற்கு, அவன், சேனாபதியாகிய உமக்குத்தா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ழுந்து, அறைவீட்டிற்குள் பிரவேசித்தான்; அவன் அந்தத் தைலத்தை அவன் தலையின்மேல் வார்த்து, அவனை நோக்கி: இஸ்ரவேலின் தேவனாகிய கர்த்தர் சொல்லுகிறது என்னவென்றால், உன்னைக் கர்த்தருடைய ஜனமாகிய இஸ்ரவேலின்மேல் ராஜாவாக அபிஷேகம்பண்ணின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ழுந்து, அறைவீட்டிற்குள் பிரவேசித்தான்; அவன் அந்தத் தைலத்தை அவன் தலையின்மேல் வார்த்து, அவனை நோக்கி: இஸ்ரவேலின் தேவனாகிய கர்த்தர் சொல்லுகிறது என்னவென்றால், உன்னைக் கர்த்தருடைய ஜனமாகிய இஸ்ரவேலின்மேல் ராஜாவாக அபிஷேகம்பண்ணின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ஊழியக்காரராகிய தீர்க்கதரிசிகளின் இரத்தப்பழியையும், கர்த்தருடைய சகல ஊழியக்காரரின் இரத்தப் பழியையும், யேசபேலின் கையிலே வாங்கும்படிக்கு நீ உன் ஆண்டவனாகிய ஆகாபின் குடும்பத்தை அழித்துவிடக்கடவாய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ஊழியக்காரராகிய தீர்க்கதரிசிகளின் இரத்தப்பழியையும், கர்த்தருடைய சகல ஊழியக்காரரின் இரத்தப் பழியையும், யேசபேலின் கையிலே வாங்கும்படிக்கு நீ உன் ஆண்டவனாகிய ஆகாபின் குடும்பத்தை அழித்துவிடக்கடவாய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ாபின் குடும்பமெல்லாம் அழியும் படிக்கு, நான் ஆகாபுக்குச் சுவரில் நீர் விடும் ஒரு நாய் முதலாய் இராதபடிக்கு, இஸ்ரவேலிலே அவனுடையவர்களில் அடைப்பட்டவனையும் விடுபட்டவனையும் கருவறு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ாபின் குடும்பத்தை நேபாத்தின் குமாரனாகிய யெரொபெயாமின் குடும்பத்துக்கும், அகியாவின் குமாரனாகிய பாஷாவின் குடும்பத்துக்கு சரியாக்குவ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ாபின் குடும்பத்தை நேபாத்தின் குமாரனாகிய யெரொபெயாமின் குடும்பத்துக்கும், அகியாவின் குமாரனாகிய பாஷாவின் குடும்பத்துக்கு சரியாக்குவ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ேசபேலை யெஸ்ரயேலின் நிலத்திலே நாய்கள் தின்றுவிடும்; அவளை அடக்கம்பண்ணுகிறவன் இல்லையென்கிறார் என்று சொல்லி, கதவைத் திறந்து ஓடிப் போ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ேசபேலை யெஸ்ரயேலின் நிலத்திலே நாய்கள் தின்றுவிடும்; அவளை அடக்கம்பண்ணுகிறவன் இல்லையென்கிறார் என்று சொல்லி, கதவைத் திறந்து ஓடிப் 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ெஸ்ரயேலில் கோபுரத்தின்மேல் நிற்கிற ஜாமக்காரன், யெகூவின் கூட்டம் வருகிறதைக் கண்டு: ஒரு கூட்டத்தைக் காண்கிறேன் என்றான். அப்பொழுது யோராம்: நீ ஒரு குதிரைவீரனைக் கூப்பிட்டு, அவர்களுக்கு எதிராக அனுப்பிச் சமாதானமா என்று கேட்கச்சொல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கூ தன் ஆண்டவனுடைய ஊழியக்காரரிடத்துக்குத் திரும்பிவந்தபோது, அவர்கள் அவனை நோக்கி: சுகசெய்தியா? அந்தப் பயித்தியக்காரன் உன்னிடத்தில் வந்தது என்ன என்று கேட்டார்கள். அதற்கு அவன்: அந்த மனுஷனையும், அவன் சொன்ன காரியத்தையும் நீங்கள் அறிவீர்கள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ெகூ தன் ஆண்டவனுடைய ஊழியக்காரரிடத்துக்குத் திரும்பிவந்தபோது, அவர்கள் அவனை நோக்கி: சுகசெய்தியா? அந்தப் பயித்தியக்காரன் உன்னிடத்தில் வந்தது என்ன என்று கேட்டார்கள். அதற்கு அவன்: அந்த மனுஷனையும், அவன் சொன்ன காரியத்தையும் நீங்கள் அறிவீர்கள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அது பொய், அதை எங்களுக்குச் சொல்லும் என்றார்கள். அப்பொழுது அவன்: நான் உன்னை இஸ்ரவேலின்மேல் ராஜாவாக அபிஷேகம் பண்ணினேன் என்று கர்த்தர் உரைக்கிறார் என்று இன்ன இன்ன பிரகாரமாக என்னிடத்தில் சொன்னான் என்ற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அது பொய், அதை எங்களுக்குச் சொல்லும் என்றார்கள். அப்பொழுது அவன்: நான் உன்னை இஸ்ரவேலின்மேல் ராஜாவாக அபிஷேகம் பண்ணினேன் என்று கர்த்தர் உரைக்கிறார் என்று இன்ன இன்ன பிரகாரமாக என்னிடத்தில் சொன்னான் என்ற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ீவிரமாய் அவரவர் தங்கள் வஸ்திரத்தைப் படிகளின் உயரத்தில் அவன் கீழே விரித்து, எக்காளம் ஊதி: யெகூ ராஜாவானான் என்ற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 தீவிரமாய் அவரவர் தங்கள் வஸ்திரத்தைப் படிகளின் உயரத்தில் அவன் கீழே விரித்து, எக்காளம் ஊதி: யெகூ ராஜாவானான்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நிம்சியின் மகனாகிய யோசபாத்தின் குமாரன் யெகூ என்பவன் யோராமுக்கு விரோதமாய்க் கட்டுப்பாடு பண்ணினான்; யோராமோ இஸ்ரவேலர் எல்லாரோடுங்கூட கீலேயாத்திலுள்ள ராமோத்திலே சீரியாவின் ராஜாவாகிய ஆசகேலினிமித்தம் காவல் வைத்து வைத்த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ே நிம்சியின் மகனாகிய யோசபாத்தின் குமாரன் யெகூ என்பவன் யோராமுக்கு விரோதமாய்க் கட்டுப்பாடு பண்ணினான்; யோராமோ இஸ்ரவேலர் எல்லாரோடுங்கூட கீலேயாத்திலுள்ள ராமோத்திலே சீரியாவின் ராஜாவாகிய ஆசகேலினிமித்தம் காவல் வைத்து வை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ெஸ்ரயேலில் கோபுரத்தின்மேல் நிற்கிற ஜாமக்காரன், யெகூவின் கூட்டம் வருகிறதைக் கண்டு: ஒரு கூட்டத்தைக் காண்கிறேன் என்றான். அப்பொழுது யோராம்: நீ ஒரு குதிரைவீரனைக் கூப்பிட்டு, அவர்களுக்கு எதிராக அனுப்பிச் சமாதானமா என்று கேட்கச்சொல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க் குதிரைவீரன்: அவனுக்கு எதிர்கொண்டுபோய், சமாதானமா என்று ராஜா கேட்கச்சொன்னார் என்றான். அதற்கு யெகூ: சமாதானத்தைப் பற்றி உனக்கு என்ன? என் பிறகே திரும்பிவா என்றான். அப்பொழுது ஜாமக்காரன்: அனுப்பப்பட்டவன் அவர்கள் இருக்கும் இடமட்டும் போனபோதிலும் திரும்பிவரவில்லை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અમે શાંતિ માટે આવ્યા છીએ કે નહિ તેનું તારે શું કામ છે?” આવો, મને અનુસરો ચોકીદારે રાજાને ખબ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ી કે, “આપણો માણસ ત્યાં જઈને તેમને મળ્યો છે, પણ તે પાછો ફર્ય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રાજાએ બીજો ઘોડેસવાર મોકલ્યો, તેણે ત્યાં પહોંચીને કહ્યું, “રાજા પૂછાવે છે કે, તમે શાંતિ માટે આ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 ને?”યેહૂએ કહ્યું, “અમે શાંતિ માટે આવ્યા છીએ કે નહિ તેનું તારે શું કામ છે? આવો મને અનુસરો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ચોકીદારે ખબર આપી, “આપણો માણસ ત્યાં ગયો હતો અને તેને મળ્યો છે, પણ પાછો ફર્યો નથી. તેની ઘોડા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સવાની રીત પરથી લાગે છે કે એ યેહૂ છે, કારણ કે તે અહીં ગાંડાની જેમ આવી રહ્ય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ોરામે કહ્યું, “મારો રથ તૈયાર કરો.”અને રથ તૈયાર થતાં જ ઇસ્રાએલનો રાજા યોરામ અને યહૂદાનો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હાઝયા પોતપોતાના રથમાં યેહૂનો સામનો કરવા નીકળી પડયા અને નાબોથના ખેતર આગળ તેનો ભેટો થઈ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ોરામે યેહૂને જોતાં જ પૂછયું, “શાંતિ માટે આવ્યો છે ને?”યેહૂએ કહ્યું “તમારી માનાં ઈઝેબ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ર્તિપૂજા અને કામણટૂમણ કર્યા કરતાં હોય ત્યારે શાંતિ કયાંથી હોય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ણ ઘાયલ થયા પછી યોરામ સાજો થવા માટે યિઝએલ પાછો ફર્યો હતો, જે માણસો ત્યાં યેહૂની સાથે હતા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આ સાંભળીને યોરામે રથ ફેરવીને ભાગતાં ભાગતાં અહાઝયાને બૂમ પાડીને કહ્યું, “દગો દગો, અહાઝય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ણ યેહૂએ ધનુષ્ય ચડાવીને યોરામને બે ખભા વચ્ચે વીંધી નાખ્યો; બાણ તેના હૃદયને વીંધીને પાર નીક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ું અને તે રથમાં જ ઢળી પડ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યેહૂએ પોતાના મદદનીશ બિદકારને કહ્યું, “એને ઉપાડીને નાબોથના ખેતરમાં નાખી દે. યાદ છે, તું અન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ા બાપ આહાબની પાછળ પાછળ ઘોડે બેસીને આવતા હતા ત્યારે યહોવાએ તેની વિરૂદ્ધ એવી દેવવાણી ઉચ્ચારી હતી 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દ કર. યહોવા કહે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“ગઈકાલે મેં નાબોથનું અને તેના પુત્રોનું રકત નજરે નિહાળ્યું છે. હું પ્રતિજ્ઞા કરું છુ કે, ‘એ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ેતરમાં હું તારા પર બદલો લઈશ.’ આ હું યહોવા બોલું છું. માટે એને ઉપાડીને ખેતરમંા ફેંકી દે અને યહો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ણી સાચી પાડ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હૂદાના રાજા અહાઝયાએ જ્યારે આ બધંુ જોયું કે તરત જ તે બેથ-હાગ્ગાનને રસ્તે ભાગી ગયો. પણ યેહૂએ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ેહૂએ કહ્યું, “જો તમે મને રાજા બનાવવા ઇચ્છતા હો તો આપણે અહીં જે વાત કરી છે તેની તમારામાંથી કોઇ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ીછો પકડયો. અને કહ્યું, “એને પણ મારી નાખો.”યિબ્લઆમ પાસે આવેલા ગૂરના ચઢાવ આગળ તેઓએ તેને તેના રથ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નાખ્યો; તેણે મગિદૃોમાં આશરો લીધો. અને તે ત્યાં મૃત્યુ 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્યાં જ તેનું અવસાન થયું. તેના નોકરો તેને રથમાં યરૂશાલેમ લઈ ગયા અને દાઉદના નગરમાં પિતૃઓ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બરમંા દફન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આહાબના પુત્ર યોરામના ઇસ્રાએલ ઉપરના શાસનના અગિયારમાં વર્ષે અહાઝયા એ યહૂદા પર રાજ્ય કરવાનું શ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ેહૂ યિઝએલ પહોચી ગયો, ઈઝેબેલને બધી વાતની જાણ થઈ ગઇ હતી, તેણે આંખોનો શણગાર કર્યો, માથું ઓળ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બારીમાંથી જોવા લાગ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જેવો યેહૂ નગરના દરવાજે પહોચ્યો કે તરત જ તે બોલી, “ઓ ખૂની, તું તો તારા ધણીનો ખૂની છે! તું અહી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ંતિ થી આવ્યો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િઝએલમાં જઇને આ વાત કહે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યેહૂએ બારી તરફ ઊંચું જોયું અને કહ્યું, “મારા પક્ષે કોણ છે? કોઈ છે?”બેત્રણ અમલદારોએ ઉપરથી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 જો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એટલે તે બોલ્યો, “તેણીને નીચે ફેકી દો.”તેથી તે લોકોએ તેણીને નીચે ફેંકી દીધી, તેના લોહીંનાં છાંટ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ોડા ભીંત પર અને થોડા ઘોડાઓ પર પડ્યા જેમણે તેને કચડીને મારી નાખ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પછી તે ખાવા અને પીવા માટે અંદર ગયો અને કહ્યું, “આ શાપિત સ્રીને લઇ જાવ અને તેને દફનાવો;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ખરે તો તે રાજાની પુત્રી હત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જ્યારે તેઓ દફનાવવા ગયા ત્યારે ખોપરી, પગ તથા હાથની હથેળી સિવાય બીજું કઇ ન મળ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મણે પાછા આવીને યેહૂને વાત કરી ત્યારે તે બોલ્યો, “યહોવાએ પોતાના સેવક તિશ્બી એલિયા મારફ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ચ્ચારેલાં આ વચન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‘યિઝએલના પ્રદેશમાં કૂતરાઓ ઇઝેબેલના મૃત શરીરનું માંસ ખાશે, આ મૃતદેહ ઇસ્રાએલની ભૂમિનું ખાતર બન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છી યેહૂ પોતાના રથમાં બેસીને યિઝએલ જવા નીકળ્યો, કારણ, યોરામ ત્યાં પથારીવશ હતો અને યહૂદાનો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કોઈને ખબર નહિ પડે કે આ ઈઝેબેલનું શરીર હત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 સમયે એલિશાએ યુવાન પ્રબોધકોમાંના એકને બોલાવીને કહ્યું, “તું તૈયાર થા; અને તેલની આ બરણી લ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મોથ-ગિલયાદ જ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ું ત્યાં પહોંચે એટલે નિમ્શીના પુત્ર યહોશાફાટના પુત્ર યેહૂને શોધી કાઢજે, તેને પોતાના મિત્રો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ૂટો પાડજે અને અંદરની ઓરડીમાં લઈ જજ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 આ તેલની કુપ્પીમાંથી તેના માથા પર તેલ રેડજે અને કહેજે કે, ‘આ યહોવાનાં વચન છે, હું ત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રાજા તરીકે અભિષેક કરું છું.’ પછી બારણાં ઉઘાડીને જીવ લઈને ભાગી જજ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થી યુવાન પ્રબોધક રામોથ-ગિલયાદ જવા તરત જ નીક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 ત્યાં પહોંચ્યો ત્યારે તેણે લશ્કરના ઉપલા અમલદારોને ભેગા થયેલા જોયા. તે બોલ્યો, “સેનાપતિ સાહે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આપને માટે એક સંદેશો લાવ્યો છું.” યેહૂએ પૂછયું, “તે કોને માટે છે?” અને તેણે કહ્યું, “સાહેબ,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હાઝયા ત્યાં ગ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 યેહૂ ઊઠીને ઘરમાં ગયો અને પ્રબોધકે તેના માથા પર તેલ રેડી દીધું અને કહ્યું, “આ ઇસ્રાએલના દે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ં વચન છે, ‘હું તારો યહોવાના લોકો પર ઇસ્રાએલીઓના રાજા તરીકે અભિષેક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ારે તારા રાજા આહાબના કુટુંબને મારી નાખવાનું છે. ઇઝેબેલ અને તેણીના કુટુંબને મારીને હું મારા સેવ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પ્રબોધકોના ખૂનનો બદલો લઇશ. આહાબના આખા કુટુંબનો નાશ કરવ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આહાબના કુટુંબના પ્રત્યેક માણસનો સંહાર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નબાટના પુત્ર યરોબઆમના કુટુંબનો અને અહિયાના પુત્ર બાઅશાના કુટુંબનો મેં નાશ કર્યો છે, તેમજ આહાબ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ટુંબનો પણ હું નાશ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િઝએલમાં આહાબની પત્ની ઈઝેબેલનું માંસ કૂતરા ખાશે, અને તેને દાટનાર કોઈ હશે નહિ.”‘ પછી તેણે બારણ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ઘાડયું અને દોડ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િઝએલના બૂરજ પરના ચોકીદારે યેહૂને તેના લશ્કર સાથે આવતો જોઈને બૂમ પાડી, “મારા જોવાંમંા એક ટૂક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ેહૂ તેના મિત્રોની પાસે પાછો ગયો. તેઓમાંના એકે તેને પૂછયું, “પેલા પાગલ માણસને શું જોઈતું હતુ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ું કુશળ તો છે ને?”યેહૂએ જવાબ આપ્યો, “તમને તે માણસ કેવા પ્રકારની વાતો કરે છે તે ખબર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મલદારો બોલી ઊઠયા, “વાત ઉડાવો નહિ, સાચેસાચું કહી દો.” ત્યારે યેહૂએ કહ્યું, ‘તેના કેહવાનો સાર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: તેણે કહ્યું; આ યહોવાના વચન છે: હું તો તારો ઇસ્રાએલના રાજા તરીકે અભિષેક કરું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વાત સાંભળીને તે લોકોેએ પોતાના ઝભ્ભા ઉતારી નાખી તેને ચરણે સીડીના પગથિયા પર પાથરી દીધા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ણશિંગડું વગાડી પોકાર કર્યો. “યેહૂ રાજા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આ રીતે નિમ્શીના પુત્ર યહોશાફાટના પુત્ર યેહૂએ યોરામ સામે કાવત્રું કર્યું, દરમ્યાન યોરામ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ું આખું લશ્કર અરામના રાજા હઝાએલ વિરૂદ્ધ રામોથ -ગિલયાદમાં ઇસ્રાએલનું રક્ષણ કરત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તી દેખાય છે.”ત્યારે યોરામે કહ્યું, “એક ઘોડેસવારને મોકલીને પૂછાવો કે તેઓ શાંતિ માટે આવે છે કે કેમ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ઘોડેસવાર યેહૂને મળ્યો અને કહ્યું, “રાજા પૂછે છે કે, ‘તમે શાંતિ માટે આવ્યા છો કે નહિ?”‘યેહૂ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2026-08-04T03:07:42Z</dcterms:created>
  <dcterms:modified xsi:type="dcterms:W3CDTF">2026-08-04T03:07:42Z</dcterms:modified>
  <dc:title>૨ રાજાઓ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