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43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music rolling onward, 
Thro' the boundless regions bright, 
Where the King in all His beauty 
Is the glory and the light ! 
Where the sunshine of His presence 
Every wave of sorrow stills, 
And the bells of joy are ringing 
On the everlasting hill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he music rolling onward 
Like a mighty ocean tide — 
Oft I seem to hear its echoes, 
While to earth they softly glide ! 
And there comes to me a vision, 
That my soul with rapture thrills, 
For I stand by faith uplifted 
On the everlasting hill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I wake amid the splendour 
That I see but dimly now, 
And behold the crown of jewels 
That adorns my Saviour's brow, 
Where eternal spring abideth. 
And the sky no darkness fills — 
How my grateful heart shall praise Him
On the everlasting hills.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2026-07-30T16:14:30Z</dcterms:created>
  <dcterms:modified xsi:type="dcterms:W3CDTF">2026-07-30T16:14:30Z</dcterms:modified>
  <dc:title>Hymn : 979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