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ங்கே இவர்களெல்லாரும், ஸ்திரீகளோடும் இயேசுவின் தாயாகிய மரியாளோடும், அவருடைய சகோதரரோடுங்கூட ஒருமனப்பட்டு, ஜெபத்திலும் வேண்டுதலிலும் தரித்த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நாட்களிலே, சீஷர்களில் ஏறக்குறைய நூற்றிருபதுபேர் கூடியிருந்தபோது, அவர்கள் நடுவிலே பேதுரு எழுந்து நின்று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நாட்களிலே, சீஷர்களில் ஏறக்குறைய நூற்றிருபதுபேர் கூடியிருந்தபோது, அவர்கள் நடுவிலே பேதுரு எழுந்து நின்று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கோதரரே, இயேசுவைப் பிடித்தவர்களுக்கு வழிகாட்டின யூதாசைக்குறித்துப் பரிசுத்த ஆவி தாவீதின் வாக்கினால் முன் சொன்ன வேதவாக்கியம் நிறைவேறவேண்டியதாய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கோதரரே, இயேசுவைப் பிடித்தவர்களுக்கு வழிகாட்டின யூதாசைக்குறித்துப் பரிசுத்த ஆவி தாவீதின் வாக்கினால் முன் சொன்ன வேதவாக்கியம் நிறைவேறவேண்டியதாய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எங்களில் ஒருவனாக எண்ணப்பட்டு, இந்த ஊழியத்தில் பங்குபெற்றவனாயிரு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ீதத்தின் கூலியினால் அவன் ஒருநிலத்தைச் சம்பாதித்து, தலைகீழாக விழுந்தான்; அவன் வயிறு வெடித்து, குடல்களெல்லாம் சரிந்துபோ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ீதத்தின் கூலியினால் அவன் ஒருநிலத்தைச் சம்பாதித்து, தலைகீழாக விழுந்தான்; அவன் வயிறு வெடித்து, குடல்களெல்லாம் சரிந்துபோய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ு எருசலேமிலுள்ள குடிகள் யாவருக்கும் தெரிந்திருக்கிறது; அதினாலே அந்த நிலம் அவர்களுடைய பாஷையிலே இரத்தநிலம் என்று அர்த்தங்கொள்ளும் அக்கெல்தமா என்னப்பட்டி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ு எருசலேமிலுள்ள குடிகள் யாவருக்கும் தெரிந்திருக்கிறது; அதினாலே அந்த நிலம் அவர்களுடைய பாஷையிலே இரத்தநிலம் என்று அர்த்தங்கொள்ளும் அக்கெல்தமா என்னப்பட்டி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லிலேயராகிய மனுஷரே, நீங்கள் ஏன் வானத்தை அண்ணாந்துபார்த்து நிற்கிறீர்கள்? உங்களிடத்தினின்று வானத்துக்கு எடுத்துக்கொள்ளப்பட்ட இந்த இயேசுவானவர் எப்படி உங்கள் கண்களுக்கு முன்பாக வானத்துக்கு எழுந்தருளிப்போனாரோ அப்படியே மறுபடியும் வருவார் எ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ங்கீத புஸ்தகத்திலே: அவனுடைய வாசஸ்தலம் பாழாகக்கடவது, ஒருவனும் அதில் வாசம்பண்ணாதிருப்பானாக என்றும்; அவனுடைய கண்காணிப்பை வேறொருவன் பெறக்கடவன் என்றும் எழுதியி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ங்கீத புஸ்தகத்திலே: அவனுடைய வாசஸ்தலம் பாழாகக்கடவது, ஒருவனும் அதில் வாசம்பண்ணாதிருப்பானாக என்றும்; அவனுடைய கண்காணிப்பை வேறொருவன் பெறக்கடவன் என்றும் எழுதிய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தலால், யோவான் ஞானஸ்நானங்கொடுத்த நாள்முதற்கொண்டு, கர்த்தராகிய இயேசுவானவர் நம்மிடத்திலிருந்து உயர எடுத்துக்கொள்ளப்பட்ட நாள்வரைக்க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நம்மிடத்தில் சஞ்சரித்திருந்த காலங்களிலெல்லாம் எங்களுடனேகூட இருந்த மனுஷர்களில் ஒருவன் அவர் உயிரோடெழுந்ததைக்குறித்து, எங்களுடனேகூடச் சாட்சியாக ஏற்படுத்தப்படவேண்டும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நம்மிடத்தில் சஞ்சரித்திருந்த காலங்களிலெல்லாம் எங்களுடனேகூட இருந்த மனுஷர்களில் ஒருவன் அவர் உயிரோடெழுந்ததைக்குறித்து, எங்களுடனேகூடச் சாட்சியாக ஏற்படுத்தப்படவேண்டும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ர்கள் யுஸ்து என்னும் மறுநாமமுள்ள பர்சபா என்னப்பட்ட யோசேப்பும், மத்தியாவும் ஆகிய இவ்விரண்டுபேரையும் நிறுத்தி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ெயோப்பிலுவே, இயேசுவானவர் தாம் தெரிந்துகொண்ட அப்போஸ்தலருக்குப் பரிசுத்த ஆவியினாலே கட்டளையிட்ட பின்ப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டுத்துக்கொள்ளப்பட்ட நாள்வரைக்கும் செய்யவும் உபதேசிக்கவும் தொடங்கின எல்லாவற்றையுங்குறித்து, முதலாம் பிரபந்தத்தை உண்டுபண்ணின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டுத்துக்கொள்ளப்பட்ட நாள்வரைக்கும் செய்யவும் உபதேசிக்கவும் தொடங்கின எல்லாவற்றையுங்குறித்து, முதலாம் பிரபந்தத்தை உண்டுபண்ணின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பாடுபட்டபின்பு, நாற்பது நாளளவும் அப்போஸ்தலருக்குத் தரிசனமாகி, தேவனுடைய ராஜ்யத்துக்குரியவைகளை அவர்களுடனே பேசி, அநேகம் தெளிவான திருஷ்டாந்தங்களினாலே அவர்களுக்குத் தம்மை உயிரோடிருக்கிறவராகக் காண்பி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லிலேயராகிய மனுஷரே, நீங்கள் ஏன் வானத்தை அண்ணாந்துபார்த்து நிற்கிறீர்கள்? உங்களிடத்தினின்று வானத்துக்கு எடுத்துக்கொள்ளப்பட்ட இந்த இயேசுவானவர் எப்படி உங்கள் கண்களுக்கு முன்பாக வானத்துக்கு எழுந்தருளிப்போனாரோ அப்படியே மறுபடியும் வருவார்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பாடுபட்டபின்பு, நாற்பது நாளளவும் அப்போஸ்தலருக்குத் தரிசனமாகி, தேவனுடைய ராஜ்யத்துக்குரியவைகளை அவர்களுடனே பேசி, அநேகம் தெளிவான திருஷ்டாந்தங்களினாலே அவர்களுக்குத் தம்மை உயிரோடிருக்கிறவராகக் காண்பித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பாடுபட்டபின்பு, நாற்பது நாளளவும் அப்போஸ்தலருக்குத் தரிசனமாகி, தேவனுடைய ராஜ்யத்துக்குரியவைகளை அவர்களுடனே பேசி, அநேகம் தெளிவான திருஷ்டாந்தங்களினாலே அவர்களுக்குத் தம்மை உயிரோடிருக்கிறவராகக் காண்பித்த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ியும், அவர் அவர்களுடனே கூடிவந்திருக்கும்போது, அவர்களை நோக்கி: யோவான் ஜலத்தினாலே ஞானஸ்நானங்கொடுத்தான்; நீங்கள் சில நாளுக்குள்ளே பரிசுத்த ஆவியினாலே ஞானஸ்நானம் பெறுவ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ியும், அவர் அவர்களுடனே கூடிவந்திருக்கும்போது, அவர்களை நோக்கி: யோவான் ஜலத்தினாலே ஞானஸ்நானங்கொடுத்தான்; நீங்கள் சில நாளுக்குள்ளே பரிசுத்த ஆவியினாலே ஞானஸ்நானம் பெறுவ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நீங்கள் எருசலேமை விட்டுப் போகாமல் என்னிடத்தில் கேள்விப்பட்ட பிதாவின் வாக்குத்தத்தம் நிறைவேறக் காத்திருங்கள் என்று கட்டளையிட்ட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நீங்கள் எருசலேமை விட்டுப் போகாமல் என்னிடத்தில் கேள்விப்பட்ட பிதாவின் வாக்குத்தத்தம் நிறைவேறக் காத்திருங்கள் என்று கட்டளையிட்ட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ூடிவந்திருந்தவர்கள் அவரை நோக்கி ஆண்டவரே, இக்காலத்திலா ராஜ்யத்தை இஸ்ரவேலுக்குத் திரும்பக் கொடுப்பீர் என்று கேட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ூடிவந்திருந்தவர்கள் அவரை நோக்கி ஆண்டவரே, இக்காலத்திலா ராஜ்யத்தை இஸ்ரவேலுக்குத் திரும்பக் கொடுப்பீர் என்று கேட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: பிதாவானவர் தம்முடைய ஆதீனத்திலே வைத்திருக்கிற காலங்களையும் வேளைகளையும் அறிகிறது உங்களுக்கு அடுத்ததல்ல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: பிதாவானவர் தம்முடைய ஆதீனத்திலே வைத்திருக்கிற காலங்களையும் வேளைகளையும் அறிகிறது உங்களுக்கு அடுத்ததல்ல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 எருசலேமுக்குச் சமீபமாய் ஒரு ஓய்வுநாள் பிரயாண தூரத்திலிருக்கிற ஒலிவமலை என்னப்பட்ட மலையிலிருந்து எருசலேமுக்குத் திரும்பிப்போ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ரிசுத்த ஆவி உங்களிடத்தில் வரும்போது நீங்கள் பெலனடைந்து, எருசலேமிலும், யூதேயா முழுவதிலும், சமாரியாவிலும், பூமியின் கடைசிபரியந்தமும், எனக்குச் சாட்சிகளாயிருப்பீர்கள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ரிசுத்த ஆவி உங்களிடத்தில் வரும்போது நீங்கள் பெலனடைந்து, எருசலேமிலும், யூதேயா முழுவதிலும், சமாரியாவிலும், பூமியின் கடைசிபரியந்தமும், எனக்குச் சாட்சிகளாயிருப்பீர்கள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ை அவர் சொன்னபின்பு, அவர்கள் பார்த்துக்கொண்டிருக்கையில், உயர எடுத்துக்கொள்ளப்பட்டார்; அவர்கள் கண்களுக்கு மறைவாக ஒரு மேகம் அவரை எடுத்துக்கொண்ட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ை அவர் சொன்னபின்பு, அவர்கள் பார்த்துக்கொண்டிருக்கையில், உயர எடுத்துக்கொள்ளப்பட்டார்; அவர்கள் கண்களுக்கு மறைவாக ஒரு மேகம் அவரை எடுத்துக்கொண்ட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போகிறபோது அவர்கள் வானத்தை அண்ணாந்து பார்த்துக்கொண்டிருக்கையில், இதோ, வெண்மையான வஸ்திரந்தரித்தவர்கள் இரண்டு பேர் அவர்களருகே நின்று: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போகிறபோது அவர்கள் வானத்தை அண்ணாந்து பார்த்துக்கொண்டிருக்கையில், இதோ, வெண்மையான வஸ்திரந்தரித்தவர்கள் இரண்டு பேர் அவர்களருகே நின்று: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ல்லாருடைய இருதயங்களையும் அறிந்திருக்கிற கர்த்தாவே, யூதாஸ் என்பவன் தனக்குரிய இடத்துக்குப் போகும்படி இழந்துபோன இந்த ஊழியத்திலும் இந்த அப்போஸ்தலப்பட்டத்திலும் பங்குபெறுவதற்காக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்விரண்டு பேரில் தேவரீர் தெரிந்துகொண்டவனை எங்களுக்குக் காண்பித்தருளும் என்று ஜெபம்பண்ணி;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்விரண்டு பேரில் தேவரீர் தெரிந்துகொண்டவனை எங்களுக்குக் காண்பித்தருளும் என்று ஜெபம்பண்ணி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்விரண்டு பேரில் தேவரீர் தெரிந்துகொண்டவனை எங்களுக்குக் காண்பித்தருளும் என்று ஜெபம்பண்ணி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 எருசலேமுக்குச் சமீபமாய் ஒரு ஓய்வுநாள் பிரயாண தூரத்திலிருக்கிற ஒலிவமலை என்னப்பட்ட மலையிலிருந்து எருசலேமுக்குத் திரும்பிப்போ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அவர்களைக் குறித்துச் சீட்டுப்போட்டார்கள்; சீட்டு மத்தியாவின் பேருக்கு விழுந்தது; அப்பொழுது அவன் பதினொரு அப்போஸ்தலருடனே சேர்த்துக்கொள்ளப்பட்ட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அவர்களைக் குறித்துச் சீட்டுப்போட்டார்கள்; சீட்டு மத்தியாவின் பேருக்கு விழுந்தது; அப்பொழுது அவன் பதினொரு அப்போஸ்தலருடனே சேர்த்துக்கொள்ளப்ப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அங்கே வந்தபோது மேல்வீட்டில் ஏறினார்கள்; அதில் பேதுருவும், யாக்கோபும், யோவானும், அந்திரேயாவும், பிலிப்புவும், தோமாவும், பர்த்தொலொமேயும், மத்தேயும், அல்பேயுவின் குமாரனாகிய யாக்கோபும், செலோத்தே என்னப்பட்ட சீமோனும், யாக்கோபின் சகோதானாகிய யூதாவும் தங்கியி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அங்கே வந்தபோது மேல்வீட்டில் ஏறினார்கள்; அதில் பேதுருவும், யாக்கோபும், யோவானும், அந்திரேயாவும், பிலிப்புவும், தோமாவும், பர்த்தொலொமேயும், மத்தேயும், அல்பேயுவின் குமாரனாகிய யாக்கோபும், செலோத்தே என்னப்பட்ட சீமோனும், யாக்கோபின் சகோதானாகிய யூதாவும் தங்கியி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அங்கே வந்தபோது மேல்வீட்டில் ஏறினார்கள்; அதில் பேதுருவும், யாக்கோபும், யோவானும், அந்திரேயாவும், பிலிப்புவும், தோமாவும், பர்த்தொலொமேயும், மத்தேயும், அல்பேயுவின் குமாரனாகிய யாக்கோபும், செலோத்தே என்னப்பட்ட சீமோனும், யாக்கோபின் சகோதானாகிய யூதாவும் தங்கியி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ங்கே இவர்களெல்லாரும், ஸ்திரீகளோடும் இயேசுவின் தாயாகிய மரியாளோடும், அவருடைய சகோதரரோடுங்கூட ஒருமனப்பட்டு, ஜெபத்திலும் வேண்டுதலிலும் தரித்த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ಾಯಿಯಾದ ಮರಿಯಳೂ ಆತನ ಸಹೋದರರೂ ಇ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 ದಿವಸಗಳಲ್ಲಿ (ನೂರಿಪ್ಪತ್ತು ಮಂದಿ ಸೇರಿ ಬಂದಿರಲಾಗಿ) ಪೇತ್ರನು ಶಿಷ್ಯರ ಮಧ್ಯದಲ್ಲಿ ನಿಂತು 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ಜನರೇ, ಸಹೋದ ರರೇ, ಯೇಸುವನ್ನು ಹಿಡಿದವರಿಗೆ ದಾರಿ ತೋರಿಸಿದ ಯೂದನ ವಿಷಯವಾಗಿ ಮೊದಲು ದಾವೀದನ ಬಾಯಿಂದ ಪವಿತ್ರಾತ್ಮ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್ದ ಬರಹವು ನೆರ ವೇರುವದು ಅವಶ್ಯವ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ವನು ನಮ್ಮೊಂದಿಗೆ ಎಣಿಸಲ್ಪಟ್ಟು ಈ ಸೇವೆಯಲ್ಲಿ ಪಾಲು ಹೊಂದಿದ ವನ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ಈ ಮನುಷ್ಯನು ತನ್ನ ದ್ರೋಹದ ಫಲದಿಂದ ಹೊಲವನ್ನು ಕೊಂಡುಕೊಂಡನು; ತಲೆ ಕೆಳಗಾಗಿ ಬಿದ್ದು ಅವನ ಹೊಟ್ಟೆ ಒಡೆದು ಕರು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ಳೆಲ್ಲಾ ಹೊರಬ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ಇದು ಯೆರೂಸಲೇಮ್‌ ನಿವಾಸಿಗಳೆಲ್ಲರಿಗೆ ತಿಳಿದು ಬಂದದ್ದರಿಂದ ಅವರ ಭಾಷೆಯಲ್ಲಿ ಆ ಹೊಲವು--ಅಕೆಲ್ದಮಾ ಎಂದು ಕರೆಯಲ್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ಟ್ಟಿದೆ, ಅಂದರೆ ರಕ್ತದ ಹೊಲ ಎಂಬ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ರು--ಗಲಿಲಾಯದವರೇ, ನೀವು ಯಾಕೆ ಆಕಾಶದ ಕಡೆಗೆ ದೃಷ್ಟಿಸುತ್ತಾ ನಿಂತಿದ್ದೀರಿ? ನಿಮ್ಮಿಂದ ಪರಲೋಕಕ್ಕೆ ಎತ್ತಲ್ಪಟ್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ಯಾಕಂ ದರೆ--ಅವನ ನಿವಾಸವು ಹಾಳುಬೀಳಲಿ; ಯಾವ ಮನುಷ್ಯನೂ ಅಲ್ಲಿ ವಾಸಮಾಡದಿರಲಿ; ಇನ್ನು ಅವನ ಅಧ್ಯಕ್ಷತ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ರೊಬ್ಬನು ತೆಗೆದುಕೊಳ್ಳಲಿ ಎಂದು ಕೀರ್ತನೆಗಳ ಪುಸ್ತಕದಲ್ಲಿ ಬರೆಯಲ್ಪಟ್ಟ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ದಕಾರಣ ಕರ್ತನಾದ ಯೇಸು ನಮ್ಮಲ್ಲಿ ಬರುತ್ತಾ ಹೋಗುತ್ತಾ ಇದ್ದ ಕಾಲದಲ್ಲೆಲ್ಲಾ ನಮ್ಮ ಸಂಗಡ ಇದ್ದ ಈ ಮನುಷ್ಯರ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ಯೋಹಾನನ ಬಾಪ್ತಿಸ್ಮ ಮೊದಲು ಗೊಂಡು ಆತನು ನಮ್ಮಿಂದ ಎತ್ತಲ್ಪಟ್ಟ ದಿನದವರೆಗೆ ನಮ್ಮೊಂದಿಗೆ ಒಬ್ಬನನ್ನು ಆ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ುನರುತ್ಥಾನದ ವಿಷಯವಾಗಿ ಸಾಕ್ಷಿಯಾಗಿರುವಂತೆ ನೇಮಿಸತಕ್ಕದ್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ಗ ಯೂಸ್ತನೆನಿಸಿಕೊಳ್ಳುವ ಬಾರ್ನಬನೆಂಬ ಯೋಸೇಫ ಮತ್ತು ಮತ್ತೀಯ ಎಂಬ ಇಬ್ಬರನ್ನು ಅವರು ನೇಮಕ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ಓ ಥೆಯೊಫಿಲನೇ, ಯೇಸು ತಾನು ಆರಿಸಿಕೊಂಡ ಅಪೊಸ್ತಲರಿಗೆ ಪವಿತ್ರಾತ್ಮನ ಮುಖಾಂತರ ಆಜ್ಞೆಗಳನ್ನು ಕೊಟ್ಟ ತರುವಾ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ತನು ಮೇಲಕ್ಕೆ ಎತ್ತಲ್ಪಟ್ಟ ದಿವಸದ ವರೆಗೆ ತಾನು ಮಾಡುವದಕ್ಕೂ ಬೋಧಿಸುವದಕ್ಕೂ ಪ್ರಾರಂಭಿಸಿದ್ದೆಲ್ಲವನ್ನು ನಾನು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ೊದಲನೆಯ ಪುಸ್ತಕದಲ್ಲಿ ಬರೆ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ತನು ಶ್ರಮೆಯನ್ನನುಭವಿಸಿದ ಮೇಲೆ ದೃಢವಾದ ಅನೇಕ ಪ್ರಮಾಣಗಳಿಂದ ತಾನು ಜೀವಂತನಾಗಿ ದ್ದನೆಂದು ಅಪೊಸ್ತಲರಿಗೆ ತ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ಈ ಯೇಸುವು ಯಾವ ರೀತಿಯಿಂದ ಪರಲೋಕದೊಳಗೆ ಹೋಗಿರುವದನ್ನು ನೀವು ಕಂಡಿರೋ ಅದೇ ರೀತಿಯಲ್ಲಿ ಬರುವನು ಎ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ೋರಿಸಿಕೊಂಡು ನಾಲ್ವತ್ತು ದಿವಸಗಳ ತನಕ ಅವರಿಗೆ ಕಾಣಿಸಿಕೊಳ್ಳುತ್ತಾ ದೇವರ ರಾಜ್ಯಕ್ಕೆ ಸಂಬಂಧಪಟ್ಟ ವಿಷಯ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ತನಾಡುತ್ತ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ತನು ಅವರೊಂದಿಗೆ ಕೂಡಿಕೊಂಡಿದ್ದಾಗ--ನೀವು ಯೆರೂಸಲೇಮಿನಿಂದ ಹೊರಟುಹೋಗದೆ ನನ್ನಿಂದ ಕೇಳಿದ ತಂದೆಯ ವಾಗ್ದಾನಕೋಸ್ಕ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ಯ ಬೇಕೆಂದು ಅವರಿಗೆ ಅಪ್ಪಣೆ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ಯಾಕಂದರೆ ಯೋಹಾನನು ನಿಜವಾಗಿಯೂ ನೀರಿನಿಂದ ಬಾಪ್ತಿಸ್ಮ ಮಾಡಿಸಿದನು; ಆದರೆ ನೀವು ಇನ್ನು ಸ್ವಲ್ಪ ದಿವಸ ಗಳಲ್ಲಿಯ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ವಿತ್ರಾತ್ಮನಿಂದ ಬಾಪ್ತಿಸ್ಮ ಹೊಂದುವಿರಿ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ವರು ಕೂಡಿಬಂದಾಗ ಆತ ನಿಗೆ--ಕರ್ತನೇ, ಈ ಸಮಯದಲ್ಲಿಯೇ ನೀನು ಇಸ್ರಾ ಯೇಲ್ಯರಿಗೆ ರಾಜ್ಯವನ್ನು ಪುನಃ ಸ್ಥಾಪಿಸುವಿಯ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ಕ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ತನು ಅವರಿಗೆ--ತಂದೆಯು ತನ್ನ ಸ್ವಂತ ಅಧಿಕಾರದಲ್ಲಿ ಇಟ್ಟುಕೊಂಡಿರುವ ಸಮಯ ಗಳನ್ನೂ ಕಾಲಗಳನ್ನೂ ತಿಳಿದುಕೊಳ್ಳುವ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ಗೆ ಸಂಬಂಧಪಟ್ಟದ್ದ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ತರುವಾಯ ಅವರು ಯೆರೂಸಲೇಮಿ ನಿಂದ ಸಬ್ಬತ್‌ ದಿನದ ಪ್ರಯಾಣದಷ್ಟು ದೂರವಿದ್ದ ಎಣ್ಣೇಮರಗಳ ತೋಪು ಎಂದು ಕರೆಯಲ್ಪಟ್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ದರೆ ಪವಿತ್ರಾತ್ಮನು ನಿಮ್ಮ ಮೇಲೆ ಬಂದಾಗ ನೀವು ಬಲವನ್ನು ಹೊಂದುವಿರಿ; ಯೆರೂಸಲೇಮಿನಲ್ಲಿಯೂ ಎಲ್ಲಾ ಯೂದಾಯದ ಲ್ಲ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ಾರ್ಯದಲ್ಲಿಯೂ ಭೂಮಿಯ ಕಟ್ಟ ಕಡೆಯವರೆಗೂ ನೀವು ನನಗೆ ಸಾಕ್ಷಿಗಳಾಗಿರುವಿರಿ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ಇವುಗಳನ್ನು ಹೇಳಿದ ಮೇಲೆ ಅವರು ನೋಡುತ್ತಿರುವಾಗ ಆತನು ಮೇಲಕ್ಕೆ ಎತ್ತಲ್ಪಟ್ಟನು; ಮೋಡವು ಅವರ ದೃಷ್ಟಿಗೆ ಮರೆಮ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ನನ್ನು ಸ್ವೀಕರಿಸ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ತನು ಮೇಲಕ್ಕೆ ಹೋಗು ತ್ತಿರಲು ಅವರು ಆಕಾಶದ ಕಡೆಗೆ ದೃಷ್ಟಿಸಿ ನೋಡುತ್ತಿರು ವಾಗ ಇಗೋ, ಬಿಳೀವಸ್ತ್ರಧಾರಿಗಳ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ಬ್ಬರು ಪುರುಷರು ಅವರ ಬಳಿಯಲ್ಲಿ ನಿಂತು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ವರು ಪ್ರಾರ್ಥನೆ ಮಾಡುತ್ತಾ--ಎಲ್ಲರ ಹೃದಯಗಳನ್ನು ಬಲ್ಲವನಾದ ಕರ್ತನ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ಯೂದನು ತನ್ನ ಸ್ವಸ್ಥಳಕ್ಕೆ ಹೋಗುವ ದಕ್ಕಾಗಿ ಅಪರಾಧದ ನಿಮಿತ್ತ ಈ ಸೇವೆಯಿಂದಲೂ ಅಪೊಸ್ತಲತನದಿಂದಲೂ ಬಿದ್ದು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ಈಗ ಈ ಸೇವೆಯಲ್ಲಿಯೂ ಅಪೊಸ್ತಲತನದಿಂದಲೂ ಒಬ್ಬನು ಪಾಲುಹೊಂದುವಂತೆ ಈ ಇಬ್ಬರಲ್ಲಿ ಯಾರನ್ನು ನೀನು ಆರಿಸಿಕೊಳ್ಳುತ್ತೀಯ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ೋರಿಸು ಎ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ುಡ್ಡ ದಿಂದ ಯೆರೂಸಲೇಮಿಗೆ ಹಿಂದಿರುಗ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ತರುವಾಯ ಅವರು ತಮ್ಮ ಚೀಟುಗಳನ್ನು ಹಾಕಿದಾಗ ಚೀಟು ಮತ್ತೀಯನಿಗೆ ಬಂದದ್ದರಿಂದ ಅವನು ಹನ್ನೊಂದು ಮಂದಿ ಅಪೊಸ್ತಲರೊಂದ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ಣಿಸ ಲ್ಪ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ಪೇತ್ರ, ಯಾಕೋಬ, ಯೋಹಾನ, ಅಂದ್ರೆಯ, ಫಿಲಿಪ್ಪ, ತೋಮ, ಬಾರ್ತೊಲೊಮಾಯ, ಮತ್ತಾಯ, ಅಲ್ಫಾ ಯನ ಮಗನಾದ ಯಾಕೋಬ, ಜೆಲೋತನೆಂ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ೀಮೋನ ಮತ್ತು ಯಾಕೋಬನ ಸಹೋದರನಾದ ಯೂದಾ ಇವರು (ಪಟ್ಟಣದ) ಒಳಕ್ಕೆ ಬಂದು ತಾವು ಇರುತ್ತಿದ್ದ ಮೇಲಂತಸ್ತಿನ ಕೊಠಡಿಯೊಳ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ಇವರೆಲ್ಲರೂ ಏಕಮನಸ್ಸಿನಿಂದ ಪ್ರಾರ್ಥನೆ ವಿಜ್ಞಾ ಪನೆಗಳಲ್ಲಿ ನಿರತರಾಗಿದ್ದರು. ಅವರೊಂದಿಗೆ ಸ್ತ್ರೀಯರೂ ಯೇಸುವ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2026-09-07T04:54:47Z</dcterms:created>
  <dcterms:modified xsi:type="dcterms:W3CDTF">2026-09-07T04:54:47Z</dcterms:modified>
  <dc:title>ಅಪೊಸ್ತಲರ ಕೃತ್ಯಗಳು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