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5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பினால் ஜீவனை விட்டீர் – ஆ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மாரி பொழியவே பரலோகஞ் சென்றீர்,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ஞ் சென்ற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ால் ஜீவனை 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ப் பெருக்கிலே பொங்கி மகிழ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ராளமான ஜனங்களைச் சே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னங்களைச் சே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ை மழைப்போலே யூற்ற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தறுண்டலைகிற ஆட்டைப் – பின்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ப் பிடித்து நீர் தூக்கிச் சும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ை மழைப்போலே யூற்றும், - பல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ச் சும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றுண்டலைகிற ஆட்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றாதே நான்தான் உன் நல்மேய்ப்பன் 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க்கியரென்னும் நல் வாக்கைய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ைய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ை மழைப்போலே யூற்ற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ாத்திருந்த பல பேரும் – மனங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ினங்கொள்ளா முன்னே உம் பாதஞ் சேர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ஞ் சேர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ருந்த பல பே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ாதிகளை யேசு மந்தையிற் கூட்ட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க் கீதங்கள் பாடிப் புகழ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லோகம் வரத் தூயாவி ஊற்ற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ாவி ஊற்ற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ை மழைப்போலே யூற்ற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ோத்திரக் கீதங்கள் பாடி – எ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ிசேஷ ஜெயத்தையே நிதம் நிதம் தேட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ம் நிதம் தேட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க் கீதங்கள் பாட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்திரராக அநேகரெழும்ப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ின் அருள்மாரி ஊற்ற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ந்தையிற் கூட்டும்.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மாரி ஊற்ற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ை மழைப்போலே யூற்றும், - பல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ாதிகளை யேசு மந்தையிற் கூட்ட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ந்தையிற் கூட்டும்.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ை மழைப்போலே யூற்ற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ை மழைப்போலே யூற்ற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்காய் ஜீவனை விட்ட கிறஸ்த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ந்து நீர் பேசியே இறங்கிடச் செய்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ிடச் செய்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ை மழைப்போலே யூற்ற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2026-07-30T13:31:05Z</dcterms:created>
  <dcterms:modified xsi:type="dcterms:W3CDTF">2026-07-30T13:31:05Z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