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ப்படுத்தினாலும் கைவிடப்ப 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ே விழுந்தாலும் மடிந்து நாம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ிர்த்து வரும் எரிகோவை தகர்த்தெறியும்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த்து நிற்கும் சாத்தானை முறித்தெறியும்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்கினியில் நடந்தாலும் எரிந்திடாத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ிலே நடந்தாலும் மூழ்கிடாத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விரோதமாய் எழும்பும் ஆயுதம் வாய்க்காதே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ழியாய் வருவான் எதிரி ஏழு வழியாய் ஓட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ப் போவதில்லை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க்கம் நெருக்கினாலும் ஒடுங்கி நீ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மடைந்தாலும் மன முறிவ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இயேசு நம்ம பக்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ேனை என்றும் நம்ம பக்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ெற்றி ;வெற்றி வெற்றிய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2026-07-31T13:10:23Z</dcterms:created>
  <dcterms:modified xsi:type="dcterms:W3CDTF">2026-07-31T13:10:23Z</dcterms:modified>
  <dc:title>துதிப் பாடல்கள் : 798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