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0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ச் சிலுவையினை தோளில் சுமக்கும் அந்தப் 
பாதம் என் தெய்வம் அல்லவோ! 
தாகமாய் இருக்கிறேன் என்று சொல்லும் அவர்
ஞாபகம் நான் அல்லவோ! 
அவர் ஞாபகம் நான் அல்லவோ!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ஈராறு சீடருடன் வாழ்ந்த அவருக்கு 
இருபக்கம் கள்வர் அல்லவோ! 
பாவம் அறியா அவர் பாதத்தில் 
பணிந்திடும் பாக்கியம் தந்தாரல்லோ! 
சுப பாக்கியம் தந்தாரல்லோ!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ண்களில் கண்ணீரால் பார்வையில் ஒளி மங்க
பார்த்திபன் சாவதன்றோ! 
தன்னலமாகச் சென்ற பாதகன் 
எனை வெல்லப் பொற்பாதம் ஆணி அல்லோ 
அவர் பொற்பாதம் ஆணி அல்லோ!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ல்வாரி மலையினில் நின்றிடும் சிலுவையே 
மாபாவி நானும் வந்தேன்! 
தொங்கிடும் என் தெய்வம் 
தங்கிட என் உள்ளம் தந்திட இதோ வந்தேன்!
நேசர் தங்கிட இதோ வந்தேன்! 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2026-07-30T21:59:29Z</dcterms:created>
  <dcterms:modified xsi:type="dcterms:W3CDTF">2026-07-30T21:59:29Z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