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சத்தை நீர் மாற்றும் ஊ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க்கினியை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க்கினி பிளம்பாய் மா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ை நீர் ஊற்றும் ஊ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திறந்து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ல்லமையை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க்கையை நீர் மாற்றும் ஊ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ஆவியை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ிடுதலை நீர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ஆவியை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ற்று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ற்றிட வேண்டுமே என்னை நிரப்பிட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ிட வேண்டுமே உம் அக்கி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திறந்து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ல்லமையை நீர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2026-07-09T07:18:38Z</dcterms:created>
  <dcterms:modified xsi:type="dcterms:W3CDTF">2026-07-09T07:18:38Z</dcterms:modified>
  <dc:title>துதிப் பாடல்கள் : 638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