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7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Innovation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வ சிருஷ்டிக்கும் எஜமானன் நீரே 
சர்வ சிருஷ்டியைக் காப்பவர் 
நீரே எங்கள் இதயத்தில் உம்மைப் போற்றிடுவோம் 
என்றென்றும் பணிந்து தொழ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Innovation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 ஆ ஆ ஆ 
அல்லேலூயா (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Innovation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2026-06-14T07:17:01Z</dcterms:created>
  <dcterms:modified xsi:type="dcterms:W3CDTF">2026-06-14T07:17:01Z</dcterms:modified>
  <dc:title>Innovation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