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presProps" Target="presProps.xml"/>
  <Relationship Id="rId30" Type="http://schemas.openxmlformats.org/officeDocument/2006/relationships/viewProps" Target="viewProps.xml"/>
  <Relationship Id="rId3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85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4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வர் கிருபை என்றுமுள்ள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4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யாதியில் விடுதலை தருப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4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வர் நல்லவர் நல்ல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4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வத்தை மன்னிக்கும் பரிசுத்த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4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வர் நல்லவர் நல்லவரே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4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ன்பத்தில் ஆறுதல் அளிப்ப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4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வர் நல்லவர் நல்ல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4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ம் பாரங்கள் யாவையும் நீக்க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4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வர் நல்லவர் நல்ல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4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துவரை என்னை நடத்தின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4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நல்லவர் இயேசு நல்ல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4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வர் நல்லவர் நல்ல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4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னிமேலும் என்னை நடத்த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4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வர் நல்லவர் நல்ல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4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ோதனை நேரத்தில் பெலன் தந்த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4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வர் நல்லவர் நல்ல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4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தேவைகள் யாவையும் சந்தித்த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4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வர் நல்லவர் நல்ல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4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றென்றும் மாறாதவர் அ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4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றென்றும் மாறாத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4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ுருடரின் கண்களைத் திறந்த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4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வர் நல்லவர் நல்ல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4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ெவிடரின் செவிகளைத் திறந்த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4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வர் நல்லவர் நல்ல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4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வர் நல்லவர் சர்வ வல்ல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4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2026-06-15T08:32:00Z</dcterms:created>
  <dcterms:modified xsi:type="dcterms:W3CDTF">2026-06-15T08:32:00Z</dcterms:modified>
  <dc:title>துதிப் பாடல்கள் : 443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