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உண்மை உள்ள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முன் குற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கைவிடவே மா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றுருபமாக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மகிமையில் சேர்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ஆராத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ை ஆராதிக்கின்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நல்லவர் சர்வ வல்ல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ோல் வேறு தேவன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ான என்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பிள்ளையாய் மாற்ற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ழை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9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2026-06-15T08:53:28Z</dcterms:created>
  <dcterms:modified xsi:type="dcterms:W3CDTF">2026-06-15T08:53:28Z</dcterms:modified>
  <dc:title>துதிப் பாடல்கள் : 691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