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ed away ! speed away on your mission of light, 
To the lands that are lying in darkness and night ; 
'Tis the Master's command; go ye forth in His name, 
The wonderful Gospel of Jesus proclaim. 
Take your lives in your hand, to the work while 'tis day, 
Speed away ! speed away ! speed aw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peed away ! speed away with the life-giving Word, 
To the nations that know not the voice of the Lord ; 
Take the wings of the morning and fly o'er the wave, 
In the strength of your Master the lost ones to save. 
He is calling once more — not a moment's delay !  
Speed away ! speed away ! speed away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eed away ! speed away with the message of rest,  
To the souls by the tempter in bondage opprest ;
For the Saviour has purchased their ransom from sin, 
And the banquet is ready : oh, gather them in ! 
To the rescue make haste, there's no time for delay,
Speed away ! speed away ! speed awa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2026-07-30T13:03:51Z</dcterms:created>
  <dcterms:modified xsi:type="dcterms:W3CDTF">2026-07-30T13:03:51Z</dcterms:modified>
  <dc:title>Hymn : 1072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