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2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sus, keep me near the Cross:
There a precious fountain,
Free to all—a healing stream—
Flows from Calvary's mountain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Cross, in the Cross, be my glory ever;
Till my raptured soul shall find rest beyond the river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Near the Cross, a trembling soul,
Love and mercy found me;
There the Bright and Morning Star
Shed its beams around m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Near the Cross ! O Lamb of God,
Bring its scenes before me;
Help me walk from day to day,
With its shadow o'er m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Near the Cross, I'll watch and wait.
Hoping, trusting ever,
Till I reach the golden strand,
Just beyond the river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2026-07-25T13:26:20Z</dcterms:created>
  <dcterms:modified xsi:type="dcterms:W3CDTF">2026-07-25T13:26:20Z</dcterms:modified>
  <dc:title>Hymn : 134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