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் ஜாதிகள்மேல் அரசாளுகிறார்; தேவன் தமது பரிசுத்த சிங்காசனத்தின்மேல் வீற்றிரு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ின் பிரபுக்கள் ஆபிரகாமின் தேவனுடைய ஜனங்களாகச் சேர்க்கப்படுகிறார்கள்; பூமியின் கேடகங்கள் தேவனுடையவைகள்; அவர் மகா உன்னதமானவ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ின் பிரபுக்கள் ஆபிரகாமின் தேவனுடைய ஜனங்களாகச் சேர்க்கப்படுகிறார்கள்; பூமியின் கேடகங்கள் தேவனுடையவைகள்; அவர் மகா உன்னதமானவ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கல ஜனங்களே, கைகொட்டி தேவனுக்கு முன்பாகக் கெம்பீர சத்தமாய் ஆர்ப்பரிய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னதமானவராகிய கர்த்தர் பயங்கரமானவரும், பூமியின்மீதெங்கும் மகத்துவமான ராஜாவுமாயிரு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ை நமக்கு வசப்படுத்தி, ஜாதிகளை நம்முடைய பாதங்களுக்குக் கீழ்ப்படுத்த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மக்குப் பிரியமான யாக்கோபின் சிறப்பான தேசத்தை நமக்குச் சுதந்தரமாகத் தெரிந்தளிப்பார். (சேலா.)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மக்குப் பிரியமான யாக்கோபின் சிறப்பான தேசத்தை நமக்குச் சுதந்தரமாகத் தெரிந்தளிப்பார். (சேலா.)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ஆர்ப்பரிப்போடும், கர்த்தர் எக்காள சத்தத்தோடும் உயர எழுந்தருளி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னைப் போற்றிப் பாடுங்கள், பாடுங்கள்; நம்முடைய ராஜாவைப் போற்றிப் பாடுங்கள், பாட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பூமியனைத்திற்கும் ராஜா; கருத்துடனே அவரைப் போற்றிப் பாட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ঈশ্বর তাঁর পবিত্র সিংহাসনে বসেন| তিনি সব জাতিকে শাসন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ব জাতির নেতারা অব্রাহামের ঈশ্বরের লোকদের সঙ্গে একত্র হয়| পৃথিবীর সব জাতির সকল নেতা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ধীন| ঈশ্বর তাদের সবার ওপরে বিরাজ কর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পৃথিবীর জনগণ, তোমরা হাততালি দাও! মহানন্দে ঈশ্বরের উদ্দেশ্যে ধ্বনি দাও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রাত্‌পর প্রভু বড় ভয়ঙ্কর| তিনি সারা পৃথিবীর মহান রাজ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িনি আমাদের অন্য লোকদের পরাজিত করতে সাহায্য করেন| ঐসব জাতিকে তিনি আমাদের অধীনস্থ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ই আমাদের জন্য নির্দিষ্ট ভূখণ্ড মনোনীত করেছেন| যাকোব যাকে তিনি ভালোবাসতেন, তাঁর জন্য তিনি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ন্দর ভূখণ্ড মনোনীত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শিঙা ও ভেরীর শব্দের মাঝে প্রভু তাঁর সিংহাসনে আরোহণ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ঈশ্বরের উদ্দেশ্যে প্রশংসা কর| তাঁর প্রশংসা কর| আমাদের রাজার প্রশংসাগীত গাও| তাঁর প্রশংসা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ই সারা পৃথিবীর রাজা| তাঁরই প্রশংসা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2026-07-31T15:49:43Z</dcterms:created>
  <dcterms:modified xsi:type="dcterms:W3CDTF">2026-07-31T15:49:43Z</dcterms:modified>
  <dc:title>சங்கீதம் : 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