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princes of the people are gathered together, even the people of the God of Abraham: for the shields of the earth belong unto God: he is greatly exalted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princes of the people are gathered together, even the people of the God of Abraham: for the shields of the earth belong unto God: he is greatly exalted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clap your hands, all you people; shout unto God with the voice of triumph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 LORD most high is terrible; he is a great King over all the earth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shall subdue the people under us, and the nations under our feet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shall choose our inheritance for us, the excellency of Jacob whom he loved. Selah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God is gone up with a shout, the LORD with the sound of a trumpet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ing praises to God, sing praises: sing praises unto our King, sing praises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God is the King of all the earth: sing all of you praises with understanding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od reigns over the heathen: God sits upon the throne of his holiness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னங்களின் பிரபுக்கள் ஆபிரகாமின் தேவனுடைய ஜனங்களாகச் சேர்க்கப்படுகிறார்கள்; பூமியின் கேடக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ேவனுடையவைகள்; அவர் மகா உன்னதமானவ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ல ஜனங்களே, கைகொட்டி தேவனுக்கு முன்பாகக் கெம்பீர சத்தமாய் ஆர்ப்பரிய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னதமானவராகிய கர்த்தர் பயங்கரமானவரும், பூமியின்மீதெங்கும் மகத்துவமான ராஜாவுமாயிரு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ை நமக்கு வசப்படுத்தி, ஜாதிகளை நம்முடைய பாதங்களுக்குக் கீழ்ப்படுத்த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மக்குப் பிரியமான யாக்கோபின் சிறப்பான தேசத்தை நமக்குச் சுதந்தரமாகத் தெரிந்தளிப்பார். (சேலா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ஆர்ப்பரிப்போடும், கர்த்தர் எக்காள சத்தத்தோடும் உயர எழுந்தருளின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ைப் போற்றிப் பாடுங்கள், பாடுங்கள்; நம்முடைய ராஜாவைப் போற்றிப் பாடுங்கள், பாட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பூமியனைத்திற்கும் ராஜா; கருத்துடனே அவரைப் போற்றிப் பாட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் ஜாதிகள்மேல் அரசாளுகிறார்; தேவன் தமது பரிசுத்த சிங்காசனத்தின்மேல் வீற்றிரு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2026-06-15T12:19:12Z</dcterms:created>
  <dcterms:modified xsi:type="dcterms:W3CDTF">2026-06-15T12:19:12Z</dcterms:modified>
  <dc:title>சங்கீதம் : 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