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ில் உலாவிக்கொண்டு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ும் பேய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ங்களெல்லாம் பறந்து ஓ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வல்லமை முறி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் இறங்கி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த்தரின் கரத்தால் கட்டு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க்கப்படு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ல்லமை நம்ம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அளவில்லாமலே ஊற்ற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ய் நாமும் கொழுந்து விட்டெற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ாஜன் வ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இற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க்கும் கரங்களே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சின் மேலே அம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 சுக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ும் பாய்ந்து வருகின்ற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கூடும் இந்த இட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ஓச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ான உன் வாழ்வ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வெளிச்சமாகவே மா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ேரொளி நம்மேல் வீ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ஜொல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த்த இயேச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2026-07-31T14:59:42Z</dcterms:created>
  <dcterms:modified xsi:type="dcterms:W3CDTF">2026-07-31T14:59:42Z</dcterms:modified>
  <dc:title>துதிப் பாடல்கள் : 412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