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ஏசா எதிர்கொண்டு ஓடிவந்து, அவனைத் தழுவி, அவன் கழுத்தைக் கட்டிக்கொண்டு, அவனை முத்தஞ்செய்தான்; இருவரும் அழு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கண்களை ஏறெடுத்து ஸ்திரீகளையும் பிள்ளைகளையும் கண்டு: உன்னோடிருக்கிற இவர்கள் யார்?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கண்களை ஏறெடுத்து ஸ்திரீகளையும் பிள்ளைகளையும் கண்டு: உன்னோடிருக்கிற இவர்கள் யார்?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பணிவிடைக்காரிகளும் அவர்கள் பிள்ளைகளும் சேர்ந்து வந்து வணங்க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ேயாளும் அவள் பிள்ளைகளும் சேர்ந்து வந்து வணங்கினார்கள்; பின்பு யோசேப்பும் ராகேலும் சேர்ந்துவந்து வணங்கினார்கள்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ேயாளும் அவள் பிள்ளைகளும் சேர்ந்து வந்து வணங்கினார்கள்; பின்பு யோசேப்பும் ராகேலும் சேர்ந்துவந்து வணங்கினார்கள்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: எனக்கு எதிர்கொண்டுவந்த அந்த மந்தையெல்லாம் என்னத்துக்கு என்றான். அதற்கு அவன்: என் ஆண்டவனின் கண்களில் எனக்குத் தயவு கிடைக்கிறதற்க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: எனக்கு எதிர்கொண்டுவந்த அந்த மந்தையெல்லாம் என்னத்துக்கு என்றான். அதற்கு அவன்: என் ஆண்டவனின் கண்களில் எனக்குத் தயவு கிடைக்கிறதற்கு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ஏசா: என் சகோதரனே, எனக்குப் போதுமானது உண்டு; உன்னுடையது உனக்கு இருக்கட்ட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யாக்கோபு: அப்படி அல்ல, உம்முடைய கண்களில் எனக்குத் தயவு கிடைத்ததேயானால், என் வெகுமதியை என் கையிலிருந்து ஏற்றுக்கொள்ளும்; நீர் என்மேல் பிரியமானீர், நான் உம்முடைய முகத்தைக் கண்டது தேவனுடைய முகத்தைக் கண்டதுபோல இ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ண்களை ஏறெடுத்து, இதோ, ஏசாவும் அவனோடேகூட நானூறு மனிதரும் வருகிறதைக் கண்டு, பிள்ளைகளை லேயாளிடத்திலும் ராகேலிடத்திலும் இரண்டு பணிவிடைக்காரிகளிடத்திலும் வெவ்வேறாகப் பிரித்துவை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யாக்கோபு: அப்படி அல்ல, உம்முடைய கண்களில் எனக்குத் தயவு கிடைத்ததேயானால், என் வெகுமதியை என் கையிலிருந்து ஏற்றுக்கொள்ளும்; நீர் என்மேல் பிரியமானீர், நான் உம்முடைய முகத்தைக் கண்டது தேவனுடைய முகத்தைக் கண்டதுபோல இ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யாக்கோபு: அப்படி அல்ல, உம்முடைய கண்களில் எனக்குத் தயவு கிடைத்ததேயானால், என் வெகுமதியை என் கையிலிருந்து ஏற்றுக்கொள்ளும்; நீர் என்மேல் பிரியமானீர், நான் உம்முடைய முகத்தைக் கண்டது தேவனுடைய முகத்தைக் கண்டதுபோல இ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எனக்கு அநுக்கிரகம் செய்திருக்கிறார்; வேண்டியதெல்லாம் எனக்கு உண்டு; ஆகையால் உமக்குக் கொண்டுவரப்பட்ட என் காணிக்கையை ஏற்றுக்கொள்ளும் என்று சொல்லி, அவனை வருந்திக் கேட்டுக்கொண்டான்; அப்பொழுது அவன் அதை ஏற்றுக்கொ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எனக்கு அநுக்கிரகம் செய்திருக்கிறார்; வேண்டியதெல்லாம் எனக்கு உண்டு; ஆகையால் உமக்குக் கொண்டுவரப்பட்ட என் காணிக்கையை ஏற்றுக்கொள்ளும் என்று சொல்லி, அவனை வருந்திக் கேட்டுக்கொண்டான்; அப்பொழுது அவன் அதை ஏற்றுக்கொண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எனக்கு அநுக்கிரகம் செய்திருக்கிறார்; வேண்டியதெல்லாம் எனக்கு உண்டு; ஆகையால் உமக்குக் கொண்டுவரப்பட்ட என் காணிக்கையை ஏற்றுக்கொள்ளும் என்று சொல்லி, அவனை வருந்திக் கேட்டுக்கொண்டான்; அப்பொழுது அவன் அதை ஏற்றுக்கொண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ன்: நாம் புறப்பட்டுப் போவோம் வா, நான் உனக்கு முன் நடப்ப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: பிள்ளைகள் இளம் பிள்ளைகளென்றும், கறவையான ஆடுமாடுகள் என்னிடத்தில் இருக்கிறது என்றும் என் ஆண்டவனுக்குத் தெரியும்; அவைகளை ஒரு நாளாவது துரிதமாய் ஓட்டினால், மந்தையெல்லாம் மாண்டுப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: பிள்ளைகள் இளம் பிள்ளைகளென்றும், கறவையான ஆடுமாடுகள் என்னிடத்தில் இருக்கிறது என்றும் என் ஆண்டவனுக்குத் தெரியும்; அவைகளை ஒரு நாளாவது துரிதமாய் ஓட்டினால், மந்தையெல்லாம் மாண்டுப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ண்டவனாகிய நீர் உமது அடியானுக்கு முன்னே போம்; நான் சேயீருக்கு என் ஆண்டவனிடத்தில் வருமளவும், எனக்குமுன் நடக்கிற மந்தைகளின் கால் நடைக்கும் பிள்ளைகளின் கால்நடைக்கும் தக்கதாக, மெதுவாய் அவைகளை நடத்திக்கொண்டு வருகிறே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ண்டவனாகிய நீர் உமது அடியானுக்கு முன்னே போம்; நான் சேயீருக்கு என் ஆண்டவனிடத்தில் வருமளவும், எனக்குமுன் நடக்கிற மந்தைகளின் கால் நடைக்கும் பிள்ளைகளின் கால்நடைக்கும் தக்கதாக, மெதுவாய் அவைகளை நடத்திக்கொண்டு வருகிறே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ண்களை ஏறெடுத்து, இதோ, ஏசாவும் அவனோடேகூட நானூறு மனிதரும் வருகிறதைக் கண்டு, பிள்ளைகளை லேயாளிடத்திலும் ராகேலிடத்திலும் இரண்டு பணிவிடைக்காரிகளிடத்திலும் வெவ்வேறாகப் பிரித்துவ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ஏசா: என்னிடத்திலிருக்கிற ஜனங்களில் சிலரை நான் உன்னிடத்தில் நிறுத்திவிட்டுப் போகட்டுமா என்றான். அதற்கு அவன்: அது என்னத்திற்கு, என் ஆண்டவனுடைய கண்களில் எனக்குத் தயவுகிடைத்தால் மாத்திரம் போத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ஏசா: என்னிடத்திலிருக்கிற ஜனங்களில் சிலரை நான் உன்னிடத்தில் நிறுத்திவிட்டுப் போகட்டுமா என்றான். அதற்கு அவன்: அது என்னத்திற்கு, என் ஆண்டவனுடைய கண்களில் எனக்குத் தயவுகிடைத்தால் மாத்திரம் போது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ைத்தினம் ஏசா திரும்பித் தான் வந்த வழியே சேயீருக்குப் 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ாக்கோபு சுக்கோத்துக்குப் பிரயாணம்பண்ணி, தனக்கு ஒரு வீடு கட்டி, தன் மிருகஜீவன்களுக்குக் கொட்டாரங்களைப் போட்டான்; அதினாலே அந்த ஸ்தலத்துக்குச் சுக்கோத் என்று பேர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ாக்கோபு சுக்கோத்துக்குப் பிரயாணம்பண்ணி, தனக்கு ஒரு வீடு கட்டி, தன் மிருகஜீவன்களுக்குக் கொட்டாரங்களைப் போட்டான்; அதினாலே அந்த ஸ்தலத்துக்குச் சுக்கோத் என்று பேரி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பதான் அராமிலிருந்து வந்தபின் கானான் தேசத்திலிருக்கிற சாலேம் என்னும் சீகேமுடைய பட்டணத்துக்கு அருகே சென்று பட்டணத்துக்கு எதிரே கூடாரம்போ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பதான் அராமிலிருந்து வந்தபின் கானான் தேசத்திலிருக்கிற சாலேம் என்னும் சீகேமுடைய பட்டணத்துக்கு அருகே சென்று பட்டணத்துக்கு எதிரே கூடாரம்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ன் கூடாரம் போட்ட வெளியின் நிலத்தைச் சீகேமின் தகப்பனாகிய ஏமோரின் புத்திரர் கையிலே நூறு வெள்ளிக் காசுக்குக் கொண்ட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ஒரு பலிபீடத்தைக் கட்டி, அதற்கு ஏல்எல்லோகே இஸ்ரவேல் என்று பேர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ஒரு பலிபீடத்தைக் கட்டி, அதற்கு ஏல்எல்லோகே இஸ்ரவேல் என்று பேர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ண்களை ஏறெடுத்து, இதோ, ஏசாவும் அவனோடேகூட நானூறு மனிதரும் வருகிறதைக் கண்டு, பிள்ளைகளை லேயாளிடத்திலும் ராகேலிடத்திலும் இரண்டு பணிவிடைக்காரிகளிடத்திலும் வெவ்வேறாகப் பிரித்துவ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ணிவிடைக்காரிகளையும் அவர்கள் பிள்ளைகளையும் முதலிலும், லேயாளையும் அவள் பிள்ளைகளையும் இடையிலும், ராகேலையும் யோசேப்பையும் கடையிலும் நிறுத்த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ணிவிடைக்காரிகளையும் அவர்கள் பிள்ளைகளையும் முதலிலும், லேயாளையும் அவள் பிள்ளைகளையும் இடையிலும், ராகேலையும் யோசேப்பையும் கடையிலும் நிறுத்தி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ன் அவர்களுக்கு முன்னாக நடந்து போய், ஏழுவிசை தரைமட்டும் குனிந்து வணங்கி, தன் சகோதரன் கிட்டச் சேர்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ன் அவர்களுக்கு முன்னாக நடந்து போய், ஏழுவிசை தரைமட்டும் குனிந்து வணங்கி, தன் சகோதரன் கிட்டச் சேர்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ஏசா எதிர்கொண்டு ஓடிவந்து, அவனைத் தழுவி, அவன் கழுத்தைக் கட்டிக்கொண்டு, அவனை முத்தஞ்செய்தான்; இருவரும் அழு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লেন| তারপর তাঁরা দুজনেই কাঁদ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ষৌ তাকিযে সেই স্ত্রীলোক ও শিশুদের দেখতে পেয়ে বললেন, “তোমার সাথে ঐ লোকজনেরা কারা?”যাকোব উত্ত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ঈশ্বর অনুগ্রহ করে আমাকে এইসব সন্তানসন্ততিদের দ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সন্তানদের নিয়ে দুই দাসী এষৌর সঙ্গে দেখা করতে গেল| তারা তাঁর সামনে সশ্রদ্ধ প্রণিপাত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রপর লেয়া ও তার সন্তানরা এষৌর সঙ্গে দেখা করে তাঁর সামনে সশ্রদ্ধভাবে উপুড় হয়ে তাঁকে প্রণা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েষে রাহেল ও য়োষেফ এষৌর সঙ্গে দেখা করে উপুড় হয়ে প্রণা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ষৌ বললেন, “আমি এখানে আসার সময় য়ে জনসমারোহ দেখতে পেলাম তা এবং এইসব পশুই বা কিসের জন্য?”যাকো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“ঐ সব আপনার জন্য আমার উপহার| য়েন আপনি আমাকে গ্রহণ ক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এষৌ বললেন, “তোমাকে উপহার দিতে হবে না ভাই আমার যথেষ্ট র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াকোব বলল, “তা না, আমার বিনতি এই যদি সত্যিসত্যি আপনি আমাকে গ্রহণ করে থাকেন তবে আমি য়ে উপ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াকোব তাকিয়ে দেখলেন এষৌ আসছেন| এষৌ তার সঙ্গে 400 জন লোক নিয়ে আসছিলেন| যাকোব তার পরিবারকে চার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কে দিই তা গ্রহণ করুন| আমি আবার আপনার মুখ দেখতে পেয়ে আনন্দিত| য়েন ঈশ্বরেরই মুখ দর্শন কর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য়ে আমাকে গ্রহণ করলেন এতেই আমি খুব খুশ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জন্য বিনয় করি আমি য়ে য়ে উপহার আপনার জন্য এনেছি তা গ্রহণ করুন| ঈশ্বর আমার প্রতি অনুগ্র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 তাই আমার প্রযোজনের অতিরিক্তই রয়েছে|” এইভাবে যাকোব তার উপহারগুলি স্বীকার করার জন্য এষৌ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তি করল| সেইজন্য এষৌ উপহারগুলি স্বীকার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পর এষৌ বললেন, “এবার তুমি তোমার যাত্রা পথে চলতে পার| আমি তোমার সঙ্গে য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যাকোব তাকে বলল, “আপনি জানেন য়ে আমার শিশুরা দুর্বল এবং আমাকে আমার পশুপাল সম্পর্কে সাবধ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ে হবে| যদি আমি তাদের একদিনে এতদূর য়েতে বাধ্য করি, তবে সব পশুই মারা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ইজন্যে আপনি আগে আগে যান| গবাদিপশু এবং অন্যান্য পশুদের নিরাপত্তা নিশ্চিত করতে এবং সন্তানরা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 ক্লান্ত না হয়ে পড়ে সেই দিক দেখে আমি খুব ধীর গতিতে যাব| আমি সেযীরে আপনার সঙ্গে দেখা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লে ভাগ করল| লেয়া এবং তার সন্তানেরা একটি দলে, রাহেল ও য়োষেফ আর একটি দলে এবং দুই দাসী ও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ই এষৌ বললেন, “তবে তোমাকে সাহায্য করার জন্য আমার কিছু লোক তোমার কাছে রেখে যাই|”কিন্তু যাকো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“আপনি বড়ই দয়ালু কিন্তু সেটারই বা প্রয়োজন কি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েদিন এষৌ সেয়ীরের পথে যাত্রা শুরু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যাকোব সুক্কোতে গেল| সেই জায়গায় সে নিজের জন্য একটা গৃহ তৈরী করল আর তার পশুপাল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উনি তৈরী করল| এইজন্য সেই জায়গার নাম রাখা হল সুক্কো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কোব নিরাপদে পদ্দম্-অরাম হতে যাত্রা করে কনান দেশের শিখিম নগরে এসে উপস্থিত হল| সেই শহরের কাছে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ঠের মধ্যে সে শিবির স্থাপন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শিখিমের পিতা হামোরের কাছ থেকে যাকোব ঐ মাঠটি 100 রৌপ্য খণ্ড দিয়ে কিন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াকোব সেই জায়গায় ঈশ্বরের উপাসনা করার জন্য এক বেদী তৈরী করে তার নাম রাখল, “এল্ ইলোহ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েলের ঈশ্ব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েরা আরও দুটি দলে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াকোব তার দাসীদের সন্তানদের সামনে রাখল| লেয়া এবং তার সন্তানদের সে তাদের পেছনে রাখল| যাকোব রাহ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য়োষেফকে সবশেষে রাখ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কোব নিজে এষৌর দিকে এগিয়ে গেল| এর ফলে এষৌর সাথেই প্রথমে তার সাক্ষাত্‌ হল| যাকোব তার ভাই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হেঁটে যাবার সময় সাতবার আভূমি প্রণ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ষৌ যাকোবকে দেখতে পেয়ে তার সাথে দেখা করার জন্য দৌড়ে গেলেন| এষৌ যাকোবের গলা জড়িয়ে ধরে চুম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আদিপুস্তক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