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oever heareth !  shout, shout the sound ! 
Send the blessed tidings all the world around ; 
Spread the joyful news wherever man is found,
Whosoever will may c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oever will !   whosoever will !  
Send the proclamation over vale and hill ; 
'Tis a loving Father calls the wanderer home : 
Whosoever will may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soever cometh need not delay ; 
Now the door is open, enter while you may ; 
Jesus is the True, the only Living Way :
Whosoever will may c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Whosoever will, the promise is secure ; 
Whosoever will, for ever shall endure ;
Whosoever will, 'tis life for evermore : 
Whosoever will may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2026-07-31T14:46:08Z</dcterms:created>
  <dcterms:modified xsi:type="dcterms:W3CDTF">2026-07-31T14:46:08Z</dcterms:modified>
  <dc:title>Hymn : 389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