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36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day of rest and gladness, 
O day of joy and light; 
O balm of care and sadness, 
Most beautiful, most bright ! 
On thee the high and lowly 
Before th' eternal throne 
Sing  Holy, Holy, Holy, 
To God the Three in On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n Thee at the creation 
The light first had its birth ; 
On thee for our salvation 
Christ rose from depths of earth : 
On thee our Lord victorious 
The Spirit sent from heaven ; 
And thus on thee most glorious 
A triple light was given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ou art a cooling fountain 
In life's dry, dreary sand ; 
From thee, like Pisgah's mountain, 
We view our promised land ; 
A day of sweet refection, 
A day of holy love, 
A day of resurrection 
From earth to things abov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o-day on weary nations 
The heavenly manna falls ; 
To holy convocations 
The silver trumpet calls, 
Where gospel-light is glowing 
With pure and radiant beams, 
And living water flowing 
With soul-refreshing streams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New graces ever gaining 
From this our day of rest, 
We reach the rest remaining 
To spirits of the blest. 
To Holy Ghost be praises, 
To Father and to Son ; 
The Church her voice upraises 
To Thee, blest Three in On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2026-09-14T09:16:16Z</dcterms:created>
  <dcterms:modified xsi:type="dcterms:W3CDTF">2026-09-14T09:16:16Z</dcterms:modified>
  <dc:title>Hymn : 270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