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are angels hovering round, 
There are angels hovering round, 
There are angels, angels hovering rou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o carry the tidings home, etc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the new Jerusalem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Poor sinners are coming ho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Jesus bids them com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And children too may come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All heaven is full of joy. 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 For Jesus loves to save. 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 Come, children, trust Him n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2026-09-08T09:49:05Z</dcterms:created>
  <dcterms:modified xsi:type="dcterms:W3CDTF">2026-09-08T09:49:05Z</dcterms:modified>
  <dc:title>Hymn : 343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