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சரிப்புநாளிலும், கர்த்தருடைய பண்டிகைநாளிலும் என்னசெய்வீர்கள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வர்கள் பாழ்க்கடிப்புக்குத் தப்பும்படி போய்விட்டார்கள்; எகிப்து அவர்களைச் சேர்த்துக்கொள்ளும், மோப் பட்டணம் அவர்களை அடக்கம்பண்ணும்; அவர்களுடைய வெள்ளியிருந்த விருப்பமான இடங்கள் காஞ்சொறிகளுக்குச் சுதந்தரமாகும்; அவர்களுடைய வாசஸ்தலங்களில் முட்செடிகள் முளை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சாரிப்பின் நாட்கள் வரும், நீதிசரிக்கட்டும் நாட்கள் வரும் என்பதை இஸ்ரவேலர் அறிந்துகொள்வார்கள்; உன் மிகுதியான அக்கிரமத்திலேயும், மிகுதியான பகையினாலேயும் தீர்க்கதரிசிகள் மூடரும், ஆவியைப் பெற்ற மனுஷர்கள் பித்தங்கொண்டவர்களுமாயிரு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ின் காவற்காரர் என் தேவனோடு எதிர்த்து நிற்கிறார்கள்; தீர்க்கதரிசி தன் வழிகளிலெல்லாம் குருவி பிடிக்கிறவனுடைய கண்ணியாகவும், தன் தேவனுடைய ஆலயத்திலே பகையாளியாகவும் இரு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பியாவின் நாட்களில் நடந்ததுபோல, அவர்கள் தங்களை மிகவும் கெடுத்துக்கொண்டார்கள்; அவர்களுடைய அக்கிரமத்தை அவர் நினைப்பார், அவர்களுடைய பாவங்களை விசாரி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னாந்தரத்தில் திராட்சக்குலைகளைக் கண்டுபிடிப்பதுபோல இஸ்ரவேலைக் கண்டுபிடித்தேன்; அத்திமரத்தில் முதல்தரம் பழுத்த கனிகளைப்போல உங்கள் பிதாக்களைக் கண்டுபிடித்தேன்; ஆனாலும் அவர்கள் பாகால்பேயோர் அண்டைக்குப்போய், இலச்சையானதற்குத் தங்களை ஒப்புவித்து, தாங்கள் நேசித்தவைகளைப்போலத் தாங்களும் அருவருப்புள்ளவர்களா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ின் மகிமை ஒரு பறவையைப்போல் பறந்துபோம்; அது பிறப்பதுமில்லை, வயிற்றிலிருப்பதுமில்லை, கர்ப்பந்தரிப்பது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ங்கள் பிள்ளைகளை வளர்த்தாலும், அவர்களுக்கு மனுஷர் இராதபடிக்கு அவர்களைப் பிள்ளைகள் அற்றவர்களாக்குவேன்; நான் அவர்களை விட்டுப்போகையில் அவர்களுக்கு ஐயோ!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ப்பிராயீமைத் தீருவின்திரைமட்டும் இருக்கிறதைப் பார்க்கிறபோது, அது நல்ல வசதியான ஸ்தலத்திலே நாட்டப்பட்டிருக்கிறது; ஆனாலும் எப்பிராயீமர் தங்கள் குமாரரைக் கொலைசெய்கிறவனிடத்தில் வெளியே கொண்டுபோய் விட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மகிழ்ச்சியாயிராதே; மற்ற ஜனங்களைப்போல் களிகூராதே; உன் தேவனைவிட்டு நீ சோரம்போனாய்; தானியம் போரடிக்கிற சகல களங்களிலும் பணையத்தை நாடுகிற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ாவே, நீர் அவர்களுக்கு கொடுப்பதைக் கொடும்; அவர்களுக்கு விழுந்துபோகிற கர்ப்பத்தையும் பாலற்றமுலைகளையும் கொ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டைய பொல்லாப்பெல்லாம் கில்காலிலே நடக்கும்; அங்கே நான் அவர்களை வெறுத்தேன்; அவர்களுடைய பொல்லாப்பினிமித்தம் அவர்களை நான் என் முகத்தைவிட்டுத் துரத்துவேன்; இனி அவர்களை நேசிக்கமாட்டேன்; அவர்களுடைய அதிபதிகள் எல்லாரும் துரோகி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ிராயீமர் வெட்டுண்டுபோனார்கள்; அவர்கள் வேர் உலர்ந்துபோயிற்று, கனிகொடுக்கமாட்டார்கள்; அவர்கள் அவைகளைப் பெற்றாலும், அவர்களுடைய கர்ப்பத்தின் பிரியமான கனிகளை அதம்பண்ண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அவருக்குச் செவிகொடாமற்போனபடியால் உன் தேவன் அவர்களை வெறுத்துவிடுவார் ; அவர்கள் அந்நியஜாதிக்குள்ளே அலைந்து திரி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க்களமும் திராட்சத்தொட்டியும் அவர்களைப் பிழைப்பூட்டுவதில்லை; அவர்களுக்குத் திராட்சரசம் ஒழிந்துபோ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த்தருடைய தேசத்தில் குடியிருப்பதில்லை; எப்பிராயீமர் திரும்ப எகிப்துக்குப் போவார்கள்; அசீரியாவில் தீட்டுள்ளதைப் புசி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கர்த்தருக்குத் திராட்சரசத்தின் பானபலியை வார்ப்பதுமில்லை, அவருக்கு அங்கிகரிப்பாயிருப்பதுமில்லை; அவர்களுடைய பலிகள் அவர்களுக்குத் துக்கங்கொண்டாடுகிறவர்களின் அப்பத்தைபோல இருக்கும்; அதைப் புசிக்கிற யாவரும் தீட்டுப்படுவார்கள்; அவர்களுடைய அப்பம் அவர்களுக்கேயாகும், அது கர்த்தருடைய ஆலயத்தில் வருவ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at will all of you do in the solemn day, and in the day of the feast of the LOR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, lo, they are gone because of destruction: Egypt shall gather them up, Memphis shall bu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: the pleasant places for their silver, nettles shall possess them: thorns shall be in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days of visitation are come, the days of recompence are come; Israel shall know it: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 is a fool, the spiritual man is mad, for the multitude of yours iniquity, and the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t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watchman of Ephraim was with my God: but the prophet is a snare of a fowler in all his way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atred in the house of his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y have deeply corrupted themselves, as in the days of Gibeah: therefore he will remember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Rejoice not, O Israel, for joy, as other people: for you have gone a whoring from your God,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iquity, he will visit their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found Israel like grapes in the wilderness; I saw your fathers as the first-fruits in the fi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e at her first time: but they went to Baalpeor, and separated themselves unto that shame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abominations were according as they lo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s for Ephraim, their glory shall fly away like a bird, from the birth, and from the womb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concep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ough they bring up their children, yet will I bereave them, that there shall not be a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ft: yea, woe also to them when I depart from them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phraim, as I saw Tyrus, is planted in a pleasant place: but Ephraim shall bring forth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to the murder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loved a reward upon floors of co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Give them, O LORD: what will you give? give them a miscarrying womb and dry brea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ll their wickedness is in Gilgal: for there I hated them: for the wickedness of their doings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drive them out of mine house, I will love them no more: all their princes are aposta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Ephraim is smitten, their root is dried up, they shall bear no fruit: yea, though they b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, yet will I slay even the beloved fruit of their wo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My God will cast them away, because they did not hearken unto him: and they shall be wander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 na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floor and the winepress shall not feed them, and the new wine shall fail in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y shall not dwell in the LORD's land; but Ephraim shall return to Egypt, and they shall 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clean things in Assyri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y shall not offer wine offerings to the LORD, neither shall they be pleasing unto him: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s shall be unto them as the bread of mourners; all that eat thereof shall be polluted: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bread for their soul shall not come into the hous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Hosea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