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த்தை ஆள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பா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எழு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ஓசன்னா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ஜெயி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ம் வெ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2026-07-30T15:32:12Z</dcterms:created>
  <dcterms:modified xsi:type="dcterms:W3CDTF">2026-07-30T15:32:12Z</dcterms:modified>
  <dc:title>துதிப் பாடல்கள் : 755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