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மாத்ரம் எனக்கு (4)
நீரல்லால் உலகில் யாருண்டு எனக்கு (2) 
மாயையான உலகில் நீர் மாத்ரம் எனக்கு
மாறிடும் உலகில் நீர் மாத்ரம் எனக்கு (2) --- நீர் மாத்ர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ரணும் என் கோட்டையும் நீர் மாத்ரம் எனக்கு 
கோட்டையும் என் துருகமும் நீர் மாத்ரம் எனக்கு (2) 
துருகமும் கேடகமும் நீர் மாத்ரம் எனக்கு
கேடகமும் கன்மலையும் நீர் மாத்ரம் எனக்கு --- நீர் மாத்ரம்
2. ஆசை வேறு உம்மையன்றி யாருமில்லை எனக்கு 
ஆதரவு உம்மையன்றி யாருமில்லை எனக்கு (2)
ஆனந்தம் உம்மையன்றி ஒன்றுமில்லை எனக்கு
எண்ணங்களில் உம்மையன்றி யாருமில்லை எனக்கு --- நீர் மாத்ர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2026-07-09T08:53:57Z</dcterms:created>
  <dcterms:modified xsi:type="dcterms:W3CDTF">2026-07-09T08:53:57Z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