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சாவின் குமாரருடைய நாமங்களுமாவன: ஏசாவின் மனைவியாகிய ஆதாளுடைய குமாரனுக்கு எலீப்பாஸ் என்று பேர்; ஏசாவின் மனைவியாகிய பஸ்மாத்துடைய குமாரனுக்கு ரெகுவேல் என்று பே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லீப்பாஸின் குமாரர், தேமான், ஓமார், செப்போ, கத்தாம் கேனாஸ் என்பவ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ிம்னாள் ஏசாவின் குமாரனாகிய எலீப்பாசுக்கு மறுமனையாட்டியாயிருந்து, எலீப்பாசுக்கு அமலேக்கைப் பெற்றாள்; இவர்களே ஏசாவின் மனைவியாகிய ஆதாளுடைய புத்திர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ிம்னாள் ஏசாவின் குமாரனாகிய எலீப்பாசுக்கு மறுமனையாட்டியாயிருந்து, எலீப்பாசுக்கு அமலேக்கைப் பெற்றாள்; இவர்களே ஏசாவின் மனைவியாகிய ஆதாளுடைய புத்திர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ரெகுவேலுடைய குமாரர், நகாத், செராகு, சம்மா, மீசா என்பவர்கள்; இவர்களே ஏசாவின் மனைவியாகிய பஸ்மாத்தின் புத்திர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ிபியோனின் குமாரத்தியும் ஆனாகின் குமாரத்தியுமான அகோலிபாமாள் என்கிற ஏசாவின் மனைவி எயூஷ், யாலாம், கோராகு என்னும் புத்திரரை ஏசாவுக்குப் பெற்றா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ிபியோனின் குமாரத்தியும் ஆனாகின் குமாரத்தியுமான அகோலிபாமாள் என்கிற ஏசாவின் மனைவி எயூஷ், யாலாம், கோராகு என்னும் புத்திரரை ஏசாவுக்குப் பெற்றா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ஏசாவின் குமாரரில் தோன்றிய பிரபுக்களாவன: ஏசாவுக்கு மூத்தமகனாகிய எலீப்பாசுடைய குமாரரில் தேமான் பிரபு, ஓமார் பிரபு, செப்போ பிரபு, கேனாஸ் பிரபு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ோராகு பிரபு, கத்தாம் பிரபு, அமலேக்கு பிரபு என்பவர்கள்; இவர்கள் ஏதோம் தேசத்தில் எலீப்பாசின் சந்ததியும் ஆதாளின் குமாரருமாயிருந்த பிரபுக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ஏசாவின் குமாரனாகிய ரெகுவேலின் புத்திரரில் நகாத் பிரபு, செராகு பிரபு, சம்மா பிரபு, மீசா பிரபு என்பவர்கள்; இவர்கள் ஏதோம் தேசத்தில் ரெகுவேலின் சந்ததியும் ஏசாவின் மனைவியாகிய பஸ்மாத்தின் குமாரருமாயிருந்த பிரபுக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ஏசா தன் மனைவிகளையும், தன் குமாரரையும், தன் குமாரத்திகளையும், தன் வீட்டிலுள்ள யாவரையும், தன் ஆடுமாடுகளையும், மற்ற ஜீவஜந்துக்கள் யாவையும் தான் கானான் தேசத்திலே சம்பாதித்த ஆஸ்தி முழுவதையும் சேர்த்துக்கொண்டு, தன் சகோதரனாகிய யாக்கோபை விட்டுப் பிரிந்து வேறே தேசத்துக்குப் போன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ஏசாவின் குமாரனாகிய ரெகுவேலின் புத்திரரில் நகாத் பிரபு, செராகு பிரபு, சம்மா பிரபு, மீசா பிரபு என்பவர்கள்; இவர்கள் ஏதோம் தேசத்தில் ரெகுவேலின் சந்ததியும் ஏசாவின் மனைவியாகிய பஸ்மாத்தின் குமாரருமாயிருந்த பிரபுக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ஏசாவின் மனைவியாகிய அகோலிபாமாளின் குமாரர், எயூஷ் பிரபு, யாலாம் பிரபு, கோராகு பிரபு, என்பவர்கள்; இவர்கள் ஆனாகின் குமாரத்தியும் ஏசாவுடைய மனைவியுமாகிய அகோலிபாமாளின் சந்ததியாயிருந்த பிரபுக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ஏசாவின் மனைவியாகிய அகோலிபாமாளின் குமாரர், எயூஷ் பிரபு, யாலாம் பிரபு, கோராகு பிரபு, என்பவர்கள்; இவர்கள் ஆனாகின் குமாரத்தியும் ஏசாவுடைய மனைவியுமாகிய அகோலிபாமாளின் சந்ததியாயிருந்த பிரபுக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வர்களே ஏதோம் என்னும் ஏசாவின் சந்ததி; இவர்களே அவர்களில் இருந்த பிரபுக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்தத் தேசத்தின் குடிகளாகிய ஓரியனான சேயீரின் குமாரர், லோத்தான், சோபால், சிபியோன், ஆனாக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ிஷோன், ஏத்சேர், திஷான் என்பவர்கள்; இவர்களே ஏதோம் தேசத்தில் சேயீரின் புத்திரராகிய ஓரியருடைய சந்ததியாயிருந்த பிரபுக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லோத்தானுடைய குமாரர், ஓரி, ஏமாம் என்பவர்கள்; லோத்தானின் சகோதரி திம்னாள் என்பவ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ோபாலின் குமாரர், அல்வான், மானகாத், ஏபால், செப்போ, ஓனாம் என்பவ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ிபியோனின் குமாரர், அயா, ஆனாகு என்பவர்கள்; வனாந்தரத்திலே தன் தகப்பனாகிய சிபெயோனின் கழுதைகளை மேய்க்கையில், கோவேறு கழுதைகளைக் கண்டுபிடித்த ஆனாகு இவன்த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ிபியோனின் குமாரர், அயா, ஆனாகு என்பவர்கள்; வனாந்தரத்திலே தன் தகப்பனாகிய சிபெயோனின் கழுதைகளை மேய்க்கையில், கோவேறு கழுதைகளைக் கண்டுபிடித்த ஆனாகு இவன்த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ஏசா தன் மனைவிகளையும், தன் குமாரரையும், தன் குமாரத்திகளையும், தன் வீட்டிலுள்ள யாவரையும், தன் ஆடுமாடுகளையும், மற்ற ஜீவஜந்துக்கள் யாவையும் தான் கானான் தேசத்திலே சம்பாதித்த ஆஸ்தி முழுவதையும் சேர்த்துக்கொண்டு, தன் சகோதரனாகிய யாக்கோபை விட்டுப் பிரிந்து வேறே தேசத்துக்குப் போன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னாகின் பிள்ளைகள், திஷோன், அகோலிபாமாள் என்பவர்கள்; இந்த அகோலிபாமாள் ஆனாகின் குமாரத்தி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ஏதோமியரின் தகப்பனாகிய ஏசாவின் வம்சவரலாறு: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ஏசா கானான் தேசத்துப் பெண்களில் ஏத்தியனான ஏலோனின் குமாரத்தியாகிய ஆதாளையும், ஏவியனாகிய சிபியோனின் குமாரத்தியும் ஆனாகின் குமாரத்தியுமாகிய அகோலிபாமாளையும்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ஏசா கானான் தேசத்துப் பெண்களில் ஏத்தியனான ஏலோனின் குமாரத்தியாகிய ஆதாளையும், ஏவியனாகிய சிபியோனின் குமாரத்தியும் ஆனாகின் குமாரத்தியுமாகிய அகோலிபாமாளையும்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ஸ்மவேலின் குமாரத்தியும் நெபாயோத்தின் சகோதரியுமாகிய பஸ்மாத்தையும் விவாகம்பண்ணியிருந்த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தாள் ஏசாவுக்கு எலீப்பாசைப் பெற்றாள்; பஸ்மாத்து ரெகுவேலைப் பெற்றா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கோலிபாமாள் எயூஷையும், யாலாமையும், கோராகையும் பெற்றாள்; இவர்களே ஏசாவுக்குக் கானான் தேசத்திலே பிறந்த குமார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கோலிபாமாள் எயூஷையும், யாலாமையும், கோராகையும் பெற்றாள்; இவர்களே ஏசாவுக்குக் கானான் தேசத்திலே பிறந்த குமார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ிஷோனுடைய குமாரர், எம்தான், எஸ்பான், இத்தரான், கெரான் என்பவ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ஏத்சேருடைய குமாரர், பில்கான், சகவான், அக்கான் என்பவ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ஏசா தன் மனைவிகளையும், தன் குமாரரையும், தன் குமாரத்திகளையும், தன் வீட்டிலுள்ள யாவரையும், தன் ஆடுமாடுகளையும், மற்ற ஜீவஜந்துக்கள் யாவையும் தான் கானான் தேசத்திலே சம்பாதித்த ஆஸ்தி முழுவதையும் சேர்த்துக்கொண்டு, தன் சகோதரனாகிய யாக்கோபை விட்டுப் பிரிந்து வேறே தேசத்துக்குப் போன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ிஷானுடைய குமாரர், ஊத்ஸ், அரான் என்பவ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ஓரியரின் சந்ததியில் தோன்றிய பிரபுக்கள், லோத்தான் பிரபு, சோபால் பிரபு, சிபியோன் பிரபு, ஆனாகு பிரபு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திஷோன் பிரபு, ஏத்சேர் பிரபு, திஷான் பிரபு என்பவர்கள்; இவர்களே சேயீர் தேசத்திலே தங்கள் தங்கள் இடங்களில் இருந்த ஓரியர் சந்ததியான பிரபுக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ஸ்ரவேல் புத்திரர்மேல் ராஜாக்கள் அரசாளுகிறதற்கு முன்னே, ஏதோம் தேசத்தில் ஆண்ட ராஜாக்களாவன: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ேயோருடைய குமாரனாகிய பேலா ஏதோமிலே அரசாண்டான்; அவனுடைய பட்டணத்துக்குத் தின்காபா என்று பே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ேலா மரித்தபின், போஸ்றா பட்டணத்தானாகிய சேராகுடைய குமாரனாகிய யோபாப் அவன் பட்டத்திற்கு வந்தான்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யோபாப் மரித்தபின், தேமானிய தேசத்தானாகிய உஷாம் அவன் பட்டத்திற்கு வந்த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உஷாம் மரித்தபின், மோவாபின் நாட்டிலே மீதியானியரை முறிய அடித்த பேதாதின் குமாரனாகிய ஆதாத் அவன் பட்டத்திற்கு வந்தான்; அவனுடைய பட்டணத்துக்கு ஆவீத் என்று பே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உஷாம் மரித்தபின், மோவாபின் நாட்டிலே மீதியானியரை முறிய அடித்த பேதாதின் குமாரனாகிய ஆதாத் அவன் பட்டத்திற்கு வந்தான்; அவனுடைய பட்டணத்துக்கு ஆவீத் என்று பே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ஆதாத் மரித்தபின், மஸ்ரேக்கா ஊரானாகிய சம்லா அவனுடைய பட்டத்திற்கு வந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ுடைய சம்பத்து மிகுதியாயிருந்தபடியினால் அவர்கள் ஒருமித்துக் குடியிருக்கக் கூடாமற்போயிற்று; அவர்களுடைய மந்தைகளினிமித்தமாய் அவர்கள் தங்கியிருந்த பூமி அவர்களைத் தாங்கக் கூடாததாயிருந்தத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சம்லா மரித்தபின் அங்கே இருக்கிற நதிக்குச் சமீபமான ரெகொபோத் என்னும் ஊரானாகிய சவுல் அவனுடைய பட்டத்திற்கு வந்த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சவுல் மரித்தபின், அக்போருடைய குமாரனாகிய பாகால்கானான் அவனுடைய பட்டத்திற்கு வந்த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க்போருடைய குமாரனாகிய பாகால்கானான் மரித்தபின், ஆதார் அவனுடைய பட்டத்திற்கு வந்தான்; அவனுடைய பட்டணத்துக்குப் பாகு என்று பேர்; அவன் மனைவியின் பேர் மெகதபேல்; அவன் மத்ரேத்துடைய குமாரத்தியும் மேசகாவின் குமாரத்தியுமாய் இருந்தா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க்போருடைய குமாரனாகிய பாகால்கானான் மரித்தபின், ஆதார் அவனுடைய பட்டத்திற்கு வந்தான்; அவனுடைய பட்டணத்துக்குப் பாகு என்று பேர்; அவன் மனைவியின் பேர் மெகதபேல்; அவன் மத்ரேத்துடைய குமாரத்தியும் மேசகாவின் குமாரத்தியுமாய் இருந்தா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தங்கள் பற்பல வம்சங்களின்படியேயும் வாசஸ்தலங்களின்படியேயும் நாமதேயங்களின்படியேயும் ஏசாவின் சந்ததியில் தோன்றிய பிரபுக்களுடைய நாமங்களாவன: திம்னா பிரபு, அல்வா பிரபு, ஏதேத் பிரபு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கோலிபாமா பிரபு, ஏலா பிரபு, பினோன் பிரபு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கேனாஸ் பிரபு, தேமான் பிரபு, மிப்சார் பிரபு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மக்தியேல் பிரபு, ஈராம் பிரபு; இவர்களே தங்கள் சொந்தமான தேசத்திலே பற்பல இடங்களில் குடியிருந்த ஏதோம் சந்ததிப் பிரபுக்கள்; இந்த ஏதோமியருக்குத் தகப்பன் ஏசா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மக்தியேல் பிரபு, ஈராம் பிரபு; இவர்களே தங்கள் சொந்தமான தேசத்திலே பற்பல இடங்களில் குடியிருந்த ஏதோம் சந்ததிப் பிரபுக்கள்; இந்த ஏதோமியருக்குத் தகப்பன் ஏசா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ுடைய சம்பத்து மிகுதியாயிருந்தபடியினால் அவர்கள் ஒருமித்துக் குடியிருக்கக் கூடாமற்போயிற்று; அவர்களுடைய மந்தைகளினிமித்தமாய் அவர்கள் தங்கியிருந்த பூமி அவர்களைத் தாங்கக் கூடாததாயிருந்த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தலால் ஏசா சேயீர்மலையில் குடியேறினான்; ஏசாவுக்கு ஏதோம் என்று பே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ேயீர்மலையில் இருக்கிற ஏதோமியருடைய தகப்பனாகிய ஏசாவின் சந்ததிகளும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சாவின் குமாரருடைய நாமங்களுமாவன: ஏசாவின் மனைவியாகிய ஆதாளுடைய குமாரனுக்கு எலீப்பாஸ் என்று பேர்; ஏசாவின் மனைவியாகிய பஸ்மாத்துடைய குமாரனுக்கு ரெகுவேல் என்று பே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ಾಸೆಮತಳ ಮಗನಾದ ರೆಗೂವೇಲ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ಎಲೀಫಜನ ಮಕ್ಕಳು ಯಾರಂದರೆ: ತೇಮಾನ್‌ ಓಮಾರ್‌ ಚೆಫೋ ಗತಾಮ್‌ ಕೆನಜ್‌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ತಿಮ್ನಳು ಏಸಾವನ ಮಗನಾದ ಎಲೀಫಜನಿಗೆ ಉಪಪತ್ನಿ ಯಾಗಿದ್ದು ಅಮಾಲೇಕನನ್ನು ಹೆತ್ತಳು. ಏಸಾವನ ಹೆಂಡತಿಯಾಗಿದ್ದ ಆದಾ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ುಮಾರರು ಇವರ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ರೆಗೂವೇಲನ ಮಕ್ಕಳು ಯಾರಂದರೆ: ನಹತ್‌ ಜೆರಹ ಶಮ್ಮಾ ಮಿಜ್ಜಾ; ಇವರು ಏಸಾವನ ಹೆಂಡತಿ ಯಾದ ಬಾಸೆಮತಳ ಕುಮಾರ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ಏಸಾವನ ಹೆಂಡತಿಯಾಗಿದ್ದ ಸಿಬೆಯೋನನ ಮಗಳಾಗಿರುವ ಅನಾಹಳ ಮಗಳಾದ ಒಹೊಲೀ ಬಾಮಳ ಕುಮಾರರು ಯಾರಂದರೆ: ಆಕೆಯು ಏಸಾವನ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ೆಗೂಷನನ್ನು ಯಳಾಮನನ್ನು ಕೋರಹನನ್ನು ಹೆತ್ತ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ಏಸಾವನ ಕುಮಾರರ ಮುಖಂಡರು ಯಾರಂದರೆ: ಏಸಾವನ ಚೊಚ್ಚಲ ಮಗನಾಗಿರುವ ಎಲೀಫಜನ ಮಕ್ಕಳಾದ ತೇಮಾನ್‌ ಓಮಾರ್‌ ಚೆಫೋ ಕೆನಜ್‌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ಕೋರಹ ಗತಾಮ್‌ ಅಮಾಲೇಕ್‌ ಎದೋಮ್ಯ ದೇಶದಲ್ಲಿದ್ದ ಎಲೀಫಜನಿಂದ ಬಂದ ಮುಖಂಡರು ಇವರೇ. ಇವರು ಆದಾಳ ಕುಮಾರ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ಏಸಾವನ ಮಗನಾದ ರೆಗೂವೇಲನ ಕುಮಾರರು ಯಾರಂದರೆ: ನಹತ್‌, ಜೆರಹ, ಶಮ್ಮಾ, ಮಿಜ್ಜಾ; ಎದೋಮ್‌ ದೇಶದಲ್ಲಿದ್ದ ರೆಗೂವೇಲನ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ತರುವಾಯ ಏಸಾವನು ತನ್ನ ಹೆಂಡತಿಯರನ್ನೂ ಕುಮಾರ ಕುಮಾರ್ತೆಯರನ್ನೂ ತನ್ನ ಮನೆಯಲ್ಲಿದ್ದ ಎಲ್ಲಾ ಮನುಷ್ಯರನ್ನೂ ತ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ಂದ ಮುಖಂಡರು ಇವರೇ. ಇವರು ಏಸಾವನ ಹೆಂಡತಿ ಯಾದ ಬಾಸೆಮತಳ ಕುಮಾರ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ಏಸಾವನ ಹೆಂಡತಿಯಾದ ಒಹೊಲೀಬಾಮಳ ಕುಮಾರರ ಮುಖಂಡರು ಯಾರಂದರೆ: ಯೆಗೂಷ ಯಳಾಮ ಕೋರಹ ಇವರೇ. ಏಸಾವನ ಹೆಂಡತಿ ಯಾದ ಅನಾಹ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ಗಳಾದ ಒಹೊಲೀಬಾಮಳಿಂದ ಬಂದ ಮುಖಂಡ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ಇವರು ಎದೋಮ್‌ ಎಂಬ ಏಸಾವನ ಕುಮಾರರು; ಇವರೇ ಅವರ ಮುಖಂಡ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ಹೋರಿಯನಾದ ಸೇಯಾರನ ಕುಮಾರರೂ ದೇಶದ ನಿವಾಸಿಗಳೂ ಯಾರಂದರೆ: ಲೋಟಾನ್‌ ಶೋಬಾಲ್‌ ಸಿಬೆಯೋನ್‌ ಅನಾ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ದೀಶೋನ್‌ ಏಚೆರ್‌ ದೀಶಾನ್‌ ಇವರು ಎದೋಮ್‌ ದೇಶದಲ್ಲಿದ್ದ ಸೇಯಾರನ ಮಕ್ಕಳಾದ ಹೋರಿಯರ ಮುಖಂಡ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ಲೋಟಾನನ ಕುಮಾರರು ಯಾರಂದರೆ: ಹೋರಿ ಹೇಮಾಮ್‌ ಲೋಟಾನನ ಸಹೋದರಿ ಯಾದ ತಿಮ್ನ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ಶೋಬಾಲನ ಮಕ್ಕಳು ಯಾರಂದರೆ: ಅಲ್ವಾನ್‌ ಮಾನಹತ್‌ ಗೇಬಾಲ್‌ ಶೆಫೋ ಮತ್ತು ಓನಾಮ್‌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ಸಿಬೆಯೋನನ ಮಕ್ಕಳು ಯಾರಂದರೆ: ಅಯ್ಯಾ ಮತ್ತು ಅನಾಹ ಎಂಬವರು. ತನ್ನ ತಂದೆಯಾದ ಸಿಬೆಯೋನನ ಕತ್ತೆಗಳನ್ನು ಕಾಯುವಾ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ರಣ್ಯದಲ್ಲಿ ಹೇಸರಕತ್ತೆಗಳನ್ನು ಕಂಡುಕೊಂಡವನು ಈ ಅನಾಹನ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ಿಂಡುಗಳನ್ನೂ ತನ್ನ ಎಲ್ಲಾ ದನಗಳನ್ನೂ ಕಾನಾನ್‌ ದೇಶದಲ್ಲಿ ತಾನು ಸಂಪಾದಿಸಿದ್ದ ಎಲ್ಲಾ ಸಂಪತ್ತನ್ನೂ ತೆಗೆದುಕೊಂಡು ತ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ಅನಾಹನ ಮಕ್ಕಳು ಯಾರಂದರೆ: ದೀಶೋನ್‌ ಮತ್ತು ಅನಾಹನ ಮಗಳಾದ ಒಹೊಲೀಬಾಮ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ಎದೋಮ್‌ ಎಂಬ ಏಸಾವನ ವಂಶಾವಳಿಗಳು ಇವೇ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ಏಸಾವನು ಕಾನಾನ್ಯರ ಕುಮಾರ್ತೆಯರನ್ನು ಅಂದರೆ ಹಿತ್ತಿಯನಾದ ಏಲೋನನ ಮಗಳಾದ ಆದಾ, ಹಿವ್ವಿಯನಾದ ಸಿಬೆಯೋನನ ಮಗಳಾದ ಅನಾಹ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ಗಳಾಗಿದ್ದ ಒಹೊಲೀಬಾಮ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ಇಷ್ಮಾಯೇಲನ ಮಗಳೂ ನೆಬಾಯೋತನ ಸಹೋ ದರಿಯೂ ಆಗಿದ್ದ ಬಾಸೆಮತ್‌ ಇವರನ್ನು ತನ್ನ ಹೆಂಡತಿಯರನ್ನಾಗಿ ತಕ್ಕ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ಆದಾ ಎಂಬಾಕೆಯು ಏಸಾವನಿಗೆ ಎಲೀಫಜನನ್ನು ಹೆತ್ತಳು. ಬಾಸೆಮತಳು ರೆಗೂವೇಲನನ್ನು ಹೆತ್ತ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ಒಹೊಲೀಬಾಮಳು ಯೆಗೂಷನನ್ನು ಯಳಾಮನನ್ನು ಕೋರಹನನ್ನು ಹೆತ್ತಳು. ಇವರು ಕಾನಾನ್‌ ದೇಶದಲ್ಲಿ ಏಸಾವನಿಗೆ ಹುಟ್ಟಿ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ುಮಾರ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ದೀಶೋನನ ಮಕ್ಕಳು ಯಾರಂದರೆ: ಹೆಮ್ದಾನ್‌ ಎಷ್ಬಾನ್‌ ಇತ್ರಾನ್‌ ಕೆರಾನ್‌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ಏಚೆರನ ಮಕ್ಕಳು ಯಾರಂದರೆ: ಬಿಲ್ಹಾನ್‌ ಜಾವಾನ್‌ ಆಕಾನ್‌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ಹೋದರನಾದ ಯಾಕೋಬನ ಎದುರಿನಿಂದ ಮತ್ತೊಂದು ದೇಶಕ್ಕೆ ಹೋ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ದೀಶಾನನ ಮಕ್ಕಳು ಯಾರಂದರೆ: ಊಚ್‌ ಅರಾನ್‌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ಹೋರಿಯರಿಂದ ಬಂದ ಮುಖಂಡರು ಯಾರಂದರೆ: ಲೋಟಾನ್‌ ಶೋಬಾಲ್‌ ಸಿಬೆಯೋನ್‌ ಅನಾಹ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ದೀಶೋನ್‌ ಏಚೆರ್‌ ದೀಶಾನ್‌ ಇವರೇ. ಇವರು ಸೇಯಾರ್‌ ದೇಶದಲ್ಲಿ ಮುಖಂಡರಾಗಿದ್ದ ಹೋರಿಯರಿಂದ ಬಂದ ಮುಖಂಡ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ಇಸ್ರಾಯೇಲ್‌ ಮಕ್ಕಳನ್ನು ಯಾವ ಅರಸನೂ ಆಳುವದಕ್ಕಿಂತ ಮುಂಚೆ ಎದೋಮ್‌ ದೇಶದಲ್ಲಿ ಆಳಿದ ಅರಸರು ಇವರ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ಎದೋಮಿನಲ್ಲಿ ಬೆಯೋರನ ಮಗನಾದ ಬೆಲಗನು ಆಳಿದನು; ಅವನ ಪಟ್ಟಣದ ಹೆಸರು ದಿನ್ಹಾಬ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ಬೆಲಗನು ಸತ್ತ ಮೇಲೆ ಅವನ ಬದಲಾಗಿ ಬೊಚ್ರದವನಾದ ಜೆರಹನ ಮಗನಾದ ಯೋಬಾಬನು ಆ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ಯೋಬಾ ಬನು ಸತ್ತ ಮೇಲೆ ಅವನ ಬದಲಾಗಿ ತೇಮಾನೀಯ ದೇಶದ ಹುಷಾಮನು ಆ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ಹುಷಾಮನು ಸತ್ತ ಮೇಲೆ ಅವನ ಬದಲಾಗಿ ಮೋವಾಬ್ಯರ ಹೊಲದಲ್ಲಿ ಮಿದ್ಯಾನರನ್ನು ಹೊಡೆದ ಬೆದದನ ಮಗನಾದ ಹದದನು ಆಳಿದನು. ಅವ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ಟ್ಟಣದ ಹೆಸರು ಅವೀತ್‌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ಹದದನು ಸತ್ತಾಗ ಅವನ ಬದಲಾಗಿ ಮಸ್ರೇಕದವನಾದ ಸಮ್ಲಾಹನು ಆ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ಅವರು ಕೂಡಿ ಇರುವದಕ್ಕೆ ಆಗದಷ್ಟು ಅವರ ಸಂಪತ್ತು ಅಭಿವೃದ್ಧಿ ಯಾಗಿತ್ತು. ಅವರ ಹಿಂಡುಗಳಿಗೋಸ್ಕರ ಅವರು ಪ್ರವಾಸವಾಗಿದ್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ಸಮ್ಲಾಹನು ಸತ್ತ ಮೇಲೆ ಅವನ ಬದಲಾಗಿ ನದಿಯ ಬಳಿಯಲ್ಲಿದ್ದ ರೆಹೋಬೋತೂರಿನವನಾದ ಸೌಲನು ಆ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ಸೌಲನು ಸತ್ತ ಮೇಲೆ ಅವನ ಬದಲಾಗಿ ಅಕ್ಬೋರನ ಮಗನಾದ ಬಾಳ್ಹಾನಾ ನನು ಆ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ಅಕ್ಬೋರನ ಮಗನಾದ ಬಾಳ್ಹಾನಾ ನನು ಸತ್ತ ಮೇಲೆ ಅವನ ಬದಲಾಗಿ ಹದರನು ಆಳಿದನು. ಅವನ ಪಟ್ಟಣದ ಹೆಸರು ಪಾಗು. ಅವನ ಹೆಂಡತಿ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ೆಸರು ಮಹೇಟಬೇಲ್‌; ಈಕೆಯು ಮೇಜಾಹಾಬನ ಮಗಳಾದ ಮಟ್ರೇದಳ ಮಗ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ಕುಟುಂಬ ಸ್ಥಳ ಮತ್ತು ಹೆಸರುಗಳ ಪ್ರಕಾರವಾಗಿ ಏಸಾವನ ಮುಖಂಡರ ಹೆಸರುಗಳು ಯಾವವಂದರೆ: ತಿಮ್ನಾ ಅಲ್ವಾ ಯೆತೇತ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ಒಹೋಲೀಬಾಮ ಏಲಾ ಪೀನೋನ್‌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ಕೆನಜ್‌ ತೇಮಾನ್‌ ಮಿಪ್ಚಾ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ಮಗ್ದೀಯೇಲ್‌ ಗೀರಾಮ್‌. ತಮ್ಮ ಸ್ವಾಸ್ಥ್ಯದ ದೇಶದಲ್ಲಿ ವಾಸವಾಗಿದ್ದ ಪ್ರಕಾರ ಎದೋಮ್ಯರ ಮುಖಂಡರು ಇವರೇ. ಎದೋಮ್ಯ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ಂದೆಯಾದ ಏಸಾವನು ಇವನ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ೇಶವು ಅವರಿಗೆ ಸಾಲದೆ ಹೋ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ಹೀಗೆ ಏಸಾವನು ಸೇಯಾರ್‌ ಪರ್ವತದಲ್ಲಿ ವಾಸವಾಗಿದ್ದನು. ಏಸಾವನೇ ಎದೋಮ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ಸೇಯಾರ್‌ ಪರ್ವತದಲ್ಲಿರುವ ಎದೋಮ್ಯರ ತಂದೆಯಾದ ಏಸಾವನ ವಂಶಾವಳಿಗಳು ಇವೇ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ಏಸಾವನ ಕುಮಾರರ ಹೆಸರುಗಳು ಯಾವವಂದರೆ: ಏಸಾವನ ಹೆಂಡತಿಯಾಗಿರುವ ಆದಾಳ ಮಗನಾಗಿರುವ ಎಲೀಫಜನು, ಏಸಾವನ ಹೆಂಡತಿಯಾ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2026-09-07T02:52:37Z</dcterms:created>
  <dcterms:modified xsi:type="dcterms:W3CDTF">2026-09-07T02:52:37Z</dcterms:modified>
  <dc:title>ಆದಿಕಾಂಡ : 36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